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  <p:sldMasterId id="2147487447" r:id="rId3"/>
  </p:sldMasterIdLst>
  <p:notesMasterIdLst>
    <p:notesMasterId r:id="rId319"/>
  </p:notesMasterIdLst>
  <p:handoutMasterIdLst>
    <p:handoutMasterId r:id="rId320"/>
  </p:handoutMasterIdLst>
  <p:sldIdLst>
    <p:sldId id="853" r:id="rId4"/>
    <p:sldId id="854" r:id="rId5"/>
    <p:sldId id="1295" r:id="rId6"/>
    <p:sldId id="1290" r:id="rId7"/>
    <p:sldId id="1291" r:id="rId8"/>
    <p:sldId id="1292" r:id="rId9"/>
    <p:sldId id="1293" r:id="rId10"/>
    <p:sldId id="1294" r:id="rId11"/>
    <p:sldId id="2249" r:id="rId12"/>
    <p:sldId id="1296" r:id="rId13"/>
    <p:sldId id="520" r:id="rId14"/>
    <p:sldId id="526" r:id="rId15"/>
    <p:sldId id="900" r:id="rId16"/>
    <p:sldId id="1324" r:id="rId17"/>
    <p:sldId id="1325" r:id="rId18"/>
    <p:sldId id="901" r:id="rId19"/>
    <p:sldId id="1326" r:id="rId20"/>
    <p:sldId id="1327" r:id="rId21"/>
    <p:sldId id="1328" r:id="rId22"/>
    <p:sldId id="1329" r:id="rId23"/>
    <p:sldId id="902" r:id="rId24"/>
    <p:sldId id="906" r:id="rId25"/>
    <p:sldId id="904" r:id="rId26"/>
    <p:sldId id="907" r:id="rId27"/>
    <p:sldId id="908" r:id="rId28"/>
    <p:sldId id="909" r:id="rId29"/>
    <p:sldId id="910" r:id="rId30"/>
    <p:sldId id="913" r:id="rId31"/>
    <p:sldId id="914" r:id="rId32"/>
    <p:sldId id="915" r:id="rId33"/>
    <p:sldId id="918" r:id="rId34"/>
    <p:sldId id="919" r:id="rId35"/>
    <p:sldId id="920" r:id="rId36"/>
    <p:sldId id="921" r:id="rId37"/>
    <p:sldId id="922" r:id="rId38"/>
    <p:sldId id="923" r:id="rId39"/>
    <p:sldId id="924" r:id="rId40"/>
    <p:sldId id="925" r:id="rId41"/>
    <p:sldId id="928" r:id="rId42"/>
    <p:sldId id="1331" r:id="rId43"/>
    <p:sldId id="1330" r:id="rId44"/>
    <p:sldId id="929" r:id="rId45"/>
    <p:sldId id="1289" r:id="rId46"/>
    <p:sldId id="2086" r:id="rId47"/>
    <p:sldId id="930" r:id="rId48"/>
    <p:sldId id="931" r:id="rId49"/>
    <p:sldId id="932" r:id="rId50"/>
    <p:sldId id="1772" r:id="rId51"/>
    <p:sldId id="936" r:id="rId52"/>
    <p:sldId id="1773" r:id="rId53"/>
    <p:sldId id="2250" r:id="rId54"/>
    <p:sldId id="948" r:id="rId55"/>
    <p:sldId id="949" r:id="rId56"/>
    <p:sldId id="1333" r:id="rId57"/>
    <p:sldId id="1334" r:id="rId58"/>
    <p:sldId id="2087" r:id="rId59"/>
    <p:sldId id="2088" r:id="rId60"/>
    <p:sldId id="2089" r:id="rId61"/>
    <p:sldId id="1332" r:id="rId62"/>
    <p:sldId id="950" r:id="rId63"/>
    <p:sldId id="952" r:id="rId64"/>
    <p:sldId id="956" r:id="rId65"/>
    <p:sldId id="2000" r:id="rId66"/>
    <p:sldId id="2001" r:id="rId67"/>
    <p:sldId id="958" r:id="rId68"/>
    <p:sldId id="959" r:id="rId69"/>
    <p:sldId id="1344" r:id="rId70"/>
    <p:sldId id="963" r:id="rId71"/>
    <p:sldId id="964" r:id="rId72"/>
    <p:sldId id="966" r:id="rId73"/>
    <p:sldId id="962" r:id="rId74"/>
    <p:sldId id="1336" r:id="rId75"/>
    <p:sldId id="1337" r:id="rId76"/>
    <p:sldId id="1338" r:id="rId77"/>
    <p:sldId id="1339" r:id="rId78"/>
    <p:sldId id="967" r:id="rId79"/>
    <p:sldId id="968" r:id="rId80"/>
    <p:sldId id="1341" r:id="rId81"/>
    <p:sldId id="1342" r:id="rId82"/>
    <p:sldId id="981" r:id="rId83"/>
    <p:sldId id="982" r:id="rId84"/>
    <p:sldId id="980" r:id="rId85"/>
    <p:sldId id="983" r:id="rId86"/>
    <p:sldId id="969" r:id="rId87"/>
    <p:sldId id="1404" r:id="rId88"/>
    <p:sldId id="971" r:id="rId89"/>
    <p:sldId id="972" r:id="rId90"/>
    <p:sldId id="1343" r:id="rId91"/>
    <p:sldId id="973" r:id="rId92"/>
    <p:sldId id="975" r:id="rId93"/>
    <p:sldId id="976" r:id="rId94"/>
    <p:sldId id="984" r:id="rId95"/>
    <p:sldId id="985" r:id="rId96"/>
    <p:sldId id="986" r:id="rId97"/>
    <p:sldId id="2002" r:id="rId98"/>
    <p:sldId id="1346" r:id="rId99"/>
    <p:sldId id="987" r:id="rId100"/>
    <p:sldId id="988" r:id="rId101"/>
    <p:sldId id="977" r:id="rId102"/>
    <p:sldId id="978" r:id="rId103"/>
    <p:sldId id="979" r:id="rId104"/>
    <p:sldId id="990" r:id="rId105"/>
    <p:sldId id="989" r:id="rId106"/>
    <p:sldId id="991" r:id="rId107"/>
    <p:sldId id="992" r:id="rId108"/>
    <p:sldId id="993" r:id="rId109"/>
    <p:sldId id="1776" r:id="rId110"/>
    <p:sldId id="1777" r:id="rId111"/>
    <p:sldId id="994" r:id="rId112"/>
    <p:sldId id="995" r:id="rId113"/>
    <p:sldId id="996" r:id="rId114"/>
    <p:sldId id="999" r:id="rId115"/>
    <p:sldId id="1016" r:id="rId116"/>
    <p:sldId id="1017" r:id="rId117"/>
    <p:sldId id="1018" r:id="rId118"/>
    <p:sldId id="1019" r:id="rId119"/>
    <p:sldId id="1020" r:id="rId120"/>
    <p:sldId id="1021" r:id="rId121"/>
    <p:sldId id="1023" r:id="rId122"/>
    <p:sldId id="1024" r:id="rId123"/>
    <p:sldId id="1025" r:id="rId124"/>
    <p:sldId id="1026" r:id="rId125"/>
    <p:sldId id="1027" r:id="rId126"/>
    <p:sldId id="1028" r:id="rId127"/>
    <p:sldId id="2090" r:id="rId128"/>
    <p:sldId id="1029" r:id="rId129"/>
    <p:sldId id="1030" r:id="rId130"/>
    <p:sldId id="1031" r:id="rId131"/>
    <p:sldId id="1032" r:id="rId132"/>
    <p:sldId id="1034" r:id="rId133"/>
    <p:sldId id="1033" r:id="rId134"/>
    <p:sldId id="1035" r:id="rId135"/>
    <p:sldId id="1036" r:id="rId136"/>
    <p:sldId id="1037" r:id="rId137"/>
    <p:sldId id="1039" r:id="rId138"/>
    <p:sldId id="1040" r:id="rId139"/>
    <p:sldId id="1042" r:id="rId140"/>
    <p:sldId id="1348" r:id="rId141"/>
    <p:sldId id="1778" r:id="rId142"/>
    <p:sldId id="2003" r:id="rId143"/>
    <p:sldId id="1044" r:id="rId144"/>
    <p:sldId id="1045" r:id="rId145"/>
    <p:sldId id="1779" r:id="rId146"/>
    <p:sldId id="1050" r:id="rId147"/>
    <p:sldId id="1051" r:id="rId148"/>
    <p:sldId id="1052" r:id="rId149"/>
    <p:sldId id="1053" r:id="rId150"/>
    <p:sldId id="1054" r:id="rId151"/>
    <p:sldId id="1002" r:id="rId152"/>
    <p:sldId id="1055" r:id="rId153"/>
    <p:sldId id="1056" r:id="rId154"/>
    <p:sldId id="2091" r:id="rId155"/>
    <p:sldId id="2092" r:id="rId156"/>
    <p:sldId id="2251" r:id="rId157"/>
    <p:sldId id="2252" r:id="rId158"/>
    <p:sldId id="2256" r:id="rId159"/>
    <p:sldId id="2257" r:id="rId160"/>
    <p:sldId id="1062" r:id="rId161"/>
    <p:sldId id="1408" r:id="rId162"/>
    <p:sldId id="1058" r:id="rId163"/>
    <p:sldId id="2094" r:id="rId164"/>
    <p:sldId id="1059" r:id="rId165"/>
    <p:sldId id="1352" r:id="rId166"/>
    <p:sldId id="1347" r:id="rId167"/>
    <p:sldId id="2006" r:id="rId168"/>
    <p:sldId id="2007" r:id="rId169"/>
    <p:sldId id="2008" r:id="rId170"/>
    <p:sldId id="2093" r:id="rId171"/>
    <p:sldId id="2009" r:id="rId172"/>
    <p:sldId id="2253" r:id="rId173"/>
    <p:sldId id="2254" r:id="rId174"/>
    <p:sldId id="1065" r:id="rId175"/>
    <p:sldId id="1066" r:id="rId176"/>
    <p:sldId id="1067" r:id="rId177"/>
    <p:sldId id="1068" r:id="rId178"/>
    <p:sldId id="1069" r:id="rId179"/>
    <p:sldId id="1087" r:id="rId180"/>
    <p:sldId id="1070" r:id="rId181"/>
    <p:sldId id="1071" r:id="rId182"/>
    <p:sldId id="1072" r:id="rId183"/>
    <p:sldId id="1073" r:id="rId184"/>
    <p:sldId id="1074" r:id="rId185"/>
    <p:sldId id="1077" r:id="rId186"/>
    <p:sldId id="1088" r:id="rId187"/>
    <p:sldId id="1089" r:id="rId188"/>
    <p:sldId id="1090" r:id="rId189"/>
    <p:sldId id="1091" r:id="rId190"/>
    <p:sldId id="1092" r:id="rId191"/>
    <p:sldId id="1093" r:id="rId192"/>
    <p:sldId id="1094" r:id="rId193"/>
    <p:sldId id="1095" r:id="rId194"/>
    <p:sldId id="1096" r:id="rId195"/>
    <p:sldId id="1097" r:id="rId196"/>
    <p:sldId id="1098" r:id="rId197"/>
    <p:sldId id="1099" r:id="rId198"/>
    <p:sldId id="1101" r:id="rId199"/>
    <p:sldId id="1102" r:id="rId200"/>
    <p:sldId id="1103" r:id="rId201"/>
    <p:sldId id="1104" r:id="rId202"/>
    <p:sldId id="2010" r:id="rId203"/>
    <p:sldId id="1418" r:id="rId204"/>
    <p:sldId id="1106" r:id="rId205"/>
    <p:sldId id="1107" r:id="rId206"/>
    <p:sldId id="1108" r:id="rId207"/>
    <p:sldId id="1109" r:id="rId208"/>
    <p:sldId id="1110" r:id="rId209"/>
    <p:sldId id="1111" r:id="rId210"/>
    <p:sldId id="1112" r:id="rId211"/>
    <p:sldId id="1113" r:id="rId212"/>
    <p:sldId id="1114" r:id="rId213"/>
    <p:sldId id="1115" r:id="rId214"/>
    <p:sldId id="1116" r:id="rId215"/>
    <p:sldId id="1117" r:id="rId216"/>
    <p:sldId id="1118" r:id="rId217"/>
    <p:sldId id="1119" r:id="rId218"/>
    <p:sldId id="1120" r:id="rId219"/>
    <p:sldId id="1124" r:id="rId220"/>
    <p:sldId id="1121" r:id="rId221"/>
    <p:sldId id="1122" r:id="rId222"/>
    <p:sldId id="1123" r:id="rId223"/>
    <p:sldId id="1006" r:id="rId224"/>
    <p:sldId id="1125" r:id="rId225"/>
    <p:sldId id="1126" r:id="rId226"/>
    <p:sldId id="1127" r:id="rId227"/>
    <p:sldId id="1128" r:id="rId228"/>
    <p:sldId id="1129" r:id="rId229"/>
    <p:sldId id="1130" r:id="rId230"/>
    <p:sldId id="1131" r:id="rId231"/>
    <p:sldId id="1132" r:id="rId232"/>
    <p:sldId id="1133" r:id="rId233"/>
    <p:sldId id="1134" r:id="rId234"/>
    <p:sldId id="1135" r:id="rId235"/>
    <p:sldId id="1297" r:id="rId236"/>
    <p:sldId id="1298" r:id="rId237"/>
    <p:sldId id="1301" r:id="rId238"/>
    <p:sldId id="1302" r:id="rId239"/>
    <p:sldId id="1303" r:id="rId240"/>
    <p:sldId id="1304" r:id="rId241"/>
    <p:sldId id="1305" r:id="rId242"/>
    <p:sldId id="1306" r:id="rId243"/>
    <p:sldId id="1307" r:id="rId244"/>
    <p:sldId id="1308" r:id="rId245"/>
    <p:sldId id="1359" r:id="rId246"/>
    <p:sldId id="1309" r:id="rId247"/>
    <p:sldId id="1310" r:id="rId248"/>
    <p:sldId id="1312" r:id="rId249"/>
    <p:sldId id="1313" r:id="rId250"/>
    <p:sldId id="1314" r:id="rId251"/>
    <p:sldId id="1780" r:id="rId252"/>
    <p:sldId id="1781" r:id="rId253"/>
    <p:sldId id="1420" r:id="rId254"/>
    <p:sldId id="1315" r:id="rId255"/>
    <p:sldId id="1782" r:id="rId256"/>
    <p:sldId id="2095" r:id="rId257"/>
    <p:sldId id="1783" r:id="rId258"/>
    <p:sldId id="1784" r:id="rId259"/>
    <p:sldId id="1365" r:id="rId260"/>
    <p:sldId id="1316" r:id="rId261"/>
    <p:sldId id="1374" r:id="rId262"/>
    <p:sldId id="1375" r:id="rId263"/>
    <p:sldId id="1376" r:id="rId264"/>
    <p:sldId id="1786" r:id="rId265"/>
    <p:sldId id="1377" r:id="rId266"/>
    <p:sldId id="1378" r:id="rId267"/>
    <p:sldId id="2096" r:id="rId268"/>
    <p:sldId id="1421" r:id="rId269"/>
    <p:sldId id="1379" r:id="rId270"/>
    <p:sldId id="1787" r:id="rId271"/>
    <p:sldId id="1788" r:id="rId272"/>
    <p:sldId id="1789" r:id="rId273"/>
    <p:sldId id="2016" r:id="rId274"/>
    <p:sldId id="2017" r:id="rId275"/>
    <p:sldId id="1139" r:id="rId276"/>
    <p:sldId id="1140" r:id="rId277"/>
    <p:sldId id="1317" r:id="rId278"/>
    <p:sldId id="2255" r:id="rId279"/>
    <p:sldId id="1141" r:id="rId280"/>
    <p:sldId id="1318" r:id="rId281"/>
    <p:sldId id="1320" r:id="rId282"/>
    <p:sldId id="1319" r:id="rId283"/>
    <p:sldId id="2018" r:id="rId284"/>
    <p:sldId id="1321" r:id="rId285"/>
    <p:sldId id="1322" r:id="rId286"/>
    <p:sldId id="1323" r:id="rId287"/>
    <p:sldId id="1299" r:id="rId288"/>
    <p:sldId id="1143" r:id="rId289"/>
    <p:sldId id="1144" r:id="rId290"/>
    <p:sldId id="1145" r:id="rId291"/>
    <p:sldId id="1146" r:id="rId292"/>
    <p:sldId id="1147" r:id="rId293"/>
    <p:sldId id="1148" r:id="rId294"/>
    <p:sldId id="1149" r:id="rId295"/>
    <p:sldId id="1150" r:id="rId296"/>
    <p:sldId id="1151" r:id="rId297"/>
    <p:sldId id="1152" r:id="rId298"/>
    <p:sldId id="1153" r:id="rId299"/>
    <p:sldId id="1154" r:id="rId300"/>
    <p:sldId id="1155" r:id="rId301"/>
    <p:sldId id="1156" r:id="rId302"/>
    <p:sldId id="1157" r:id="rId303"/>
    <p:sldId id="1158" r:id="rId304"/>
    <p:sldId id="1159" r:id="rId305"/>
    <p:sldId id="1160" r:id="rId306"/>
    <p:sldId id="1163" r:id="rId307"/>
    <p:sldId id="1164" r:id="rId308"/>
    <p:sldId id="1165" r:id="rId309"/>
    <p:sldId id="1166" r:id="rId310"/>
    <p:sldId id="1167" r:id="rId311"/>
    <p:sldId id="1168" r:id="rId312"/>
    <p:sldId id="1169" r:id="rId313"/>
    <p:sldId id="1170" r:id="rId314"/>
    <p:sldId id="1171" r:id="rId315"/>
    <p:sldId id="1172" r:id="rId316"/>
    <p:sldId id="1173" r:id="rId317"/>
    <p:sldId id="1174" r:id="rId318"/>
  </p:sldIdLst>
  <p:sldSz cx="10440988" cy="6858000"/>
  <p:notesSz cx="6797675" cy="9926638"/>
  <p:embeddedFontLst>
    <p:embeddedFont>
      <p:font typeface="Calvin" panose="020B0600000101010101"/>
      <p:regular r:id="rId321"/>
    </p:embeddedFont>
    <p:embeddedFont>
      <p:font typeface="Cambria Math" panose="02040503050406030204" pitchFamily="18" charset="0"/>
      <p:regular r:id="rId322"/>
    </p:embeddedFont>
    <p:embeddedFont>
      <p:font typeface="Candara" panose="020E0502030303020204" pitchFamily="34" charset="0"/>
      <p:regular r:id="rId323"/>
      <p:bold r:id="rId324"/>
      <p:italic r:id="rId325"/>
      <p:boldItalic r:id="rId326"/>
    </p:embeddedFont>
    <p:embeddedFont>
      <p:font typeface="Consolas" panose="020B0609020204030204" pitchFamily="49" charset="0"/>
      <p:regular r:id="rId327"/>
      <p:bold r:id="rId328"/>
      <p:italic r:id="rId329"/>
      <p:boldItalic r:id="rId330"/>
    </p:embeddedFont>
    <p:embeddedFont>
      <p:font typeface="Microsoft Sans Serif" panose="020B0604020202020204" pitchFamily="34" charset="0"/>
      <p:regular r:id="rId331"/>
    </p:embeddedFont>
    <p:embeddedFont>
      <p:font typeface="고도 B" panose="02000503000000020004" pitchFamily="2" charset="-127"/>
      <p:regular r:id="rId332"/>
    </p:embeddedFont>
    <p:embeddedFont>
      <p:font typeface="고도 M" panose="02000503000000020004" pitchFamily="2" charset="-127"/>
      <p:regular r:id="rId333"/>
    </p:embeddedFont>
    <p:embeddedFont>
      <p:font typeface="나눔스퀘어 ExtraBold" panose="020B0600000101010101" pitchFamily="50" charset="-127"/>
      <p:bold r:id="rId334"/>
    </p:embeddedFont>
    <p:embeddedFont>
      <p:font typeface="맑은 고딕" panose="020B0503020000020004" pitchFamily="50" charset="-127"/>
      <p:regular r:id="rId335"/>
      <p:bold r:id="rId336"/>
    </p:embeddedFont>
    <p:embeddedFont>
      <p:font typeface="맑은 고딕" panose="020B0503020000020004" pitchFamily="50" charset="-127"/>
      <p:regular r:id="rId335"/>
      <p:bold r:id="rId33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CCCC"/>
    <a:srgbClr val="E2E2F6"/>
    <a:srgbClr val="CCFFCC"/>
    <a:srgbClr val="3399FF"/>
    <a:srgbClr val="FF6600"/>
    <a:srgbClr val="FEF0F3"/>
    <a:srgbClr val="FCD0D8"/>
    <a:srgbClr val="00CC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6" autoAdjust="0"/>
    <p:restoredTop sz="96651" autoAdjust="0"/>
  </p:normalViewPr>
  <p:slideViewPr>
    <p:cSldViewPr snapToGrid="0">
      <p:cViewPr varScale="1">
        <p:scale>
          <a:sx n="95" d="100"/>
          <a:sy n="95" d="100"/>
        </p:scale>
        <p:origin x="1588" y="64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99" Type="http://schemas.openxmlformats.org/officeDocument/2006/relationships/slide" Target="slides/slide296.xml"/><Relationship Id="rId21" Type="http://schemas.openxmlformats.org/officeDocument/2006/relationships/slide" Target="slides/slide18.xml"/><Relationship Id="rId63" Type="http://schemas.openxmlformats.org/officeDocument/2006/relationships/slide" Target="slides/slide60.xml"/><Relationship Id="rId159" Type="http://schemas.openxmlformats.org/officeDocument/2006/relationships/slide" Target="slides/slide156.xml"/><Relationship Id="rId324" Type="http://schemas.openxmlformats.org/officeDocument/2006/relationships/font" Target="fonts/font4.fntdata"/><Relationship Id="rId170" Type="http://schemas.openxmlformats.org/officeDocument/2006/relationships/slide" Target="slides/slide167.xml"/><Relationship Id="rId226" Type="http://schemas.openxmlformats.org/officeDocument/2006/relationships/slide" Target="slides/slide223.xml"/><Relationship Id="rId268" Type="http://schemas.openxmlformats.org/officeDocument/2006/relationships/slide" Target="slides/slide265.xml"/><Relationship Id="rId32" Type="http://schemas.openxmlformats.org/officeDocument/2006/relationships/slide" Target="slides/slide29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335" Type="http://schemas.openxmlformats.org/officeDocument/2006/relationships/font" Target="fonts/font15.fntdata"/><Relationship Id="rId5" Type="http://schemas.openxmlformats.org/officeDocument/2006/relationships/slide" Target="slides/slide2.xml"/><Relationship Id="rId181" Type="http://schemas.openxmlformats.org/officeDocument/2006/relationships/slide" Target="slides/slide178.xml"/><Relationship Id="rId237" Type="http://schemas.openxmlformats.org/officeDocument/2006/relationships/slide" Target="slides/slide234.xml"/><Relationship Id="rId279" Type="http://schemas.openxmlformats.org/officeDocument/2006/relationships/slide" Target="slides/slide276.xml"/><Relationship Id="rId43" Type="http://schemas.openxmlformats.org/officeDocument/2006/relationships/slide" Target="slides/slide40.xml"/><Relationship Id="rId139" Type="http://schemas.openxmlformats.org/officeDocument/2006/relationships/slide" Target="slides/slide136.xml"/><Relationship Id="rId290" Type="http://schemas.openxmlformats.org/officeDocument/2006/relationships/slide" Target="slides/slide287.xml"/><Relationship Id="rId304" Type="http://schemas.openxmlformats.org/officeDocument/2006/relationships/slide" Target="slides/slide301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48" Type="http://schemas.openxmlformats.org/officeDocument/2006/relationships/slide" Target="slides/slide245.xml"/><Relationship Id="rId12" Type="http://schemas.openxmlformats.org/officeDocument/2006/relationships/slide" Target="slides/slide9.xml"/><Relationship Id="rId108" Type="http://schemas.openxmlformats.org/officeDocument/2006/relationships/slide" Target="slides/slide105.xml"/><Relationship Id="rId315" Type="http://schemas.openxmlformats.org/officeDocument/2006/relationships/slide" Target="slides/slide312.xml"/><Relationship Id="rId54" Type="http://schemas.openxmlformats.org/officeDocument/2006/relationships/slide" Target="slides/slide51.xml"/><Relationship Id="rId96" Type="http://schemas.openxmlformats.org/officeDocument/2006/relationships/slide" Target="slides/slide93.xml"/><Relationship Id="rId161" Type="http://schemas.openxmlformats.org/officeDocument/2006/relationships/slide" Target="slides/slide158.xml"/><Relationship Id="rId217" Type="http://schemas.openxmlformats.org/officeDocument/2006/relationships/slide" Target="slides/slide214.xml"/><Relationship Id="rId259" Type="http://schemas.openxmlformats.org/officeDocument/2006/relationships/slide" Target="slides/slide256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270" Type="http://schemas.openxmlformats.org/officeDocument/2006/relationships/slide" Target="slides/slide267.xml"/><Relationship Id="rId326" Type="http://schemas.openxmlformats.org/officeDocument/2006/relationships/font" Target="fonts/font6.fntdata"/><Relationship Id="rId65" Type="http://schemas.openxmlformats.org/officeDocument/2006/relationships/slide" Target="slides/slide62.xml"/><Relationship Id="rId130" Type="http://schemas.openxmlformats.org/officeDocument/2006/relationships/slide" Target="slides/slide127.xml"/><Relationship Id="rId172" Type="http://schemas.openxmlformats.org/officeDocument/2006/relationships/slide" Target="slides/slide169.xml"/><Relationship Id="rId228" Type="http://schemas.openxmlformats.org/officeDocument/2006/relationships/slide" Target="slides/slide225.xml"/><Relationship Id="rId281" Type="http://schemas.openxmlformats.org/officeDocument/2006/relationships/slide" Target="slides/slide278.xml"/><Relationship Id="rId337" Type="http://schemas.openxmlformats.org/officeDocument/2006/relationships/commentAuthors" Target="commentAuthors.xml"/><Relationship Id="rId34" Type="http://schemas.openxmlformats.org/officeDocument/2006/relationships/slide" Target="slides/slide31.xml"/><Relationship Id="rId76" Type="http://schemas.openxmlformats.org/officeDocument/2006/relationships/slide" Target="slides/slide73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83" Type="http://schemas.openxmlformats.org/officeDocument/2006/relationships/slide" Target="slides/slide180.xml"/><Relationship Id="rId239" Type="http://schemas.openxmlformats.org/officeDocument/2006/relationships/slide" Target="slides/slide236.xml"/><Relationship Id="rId250" Type="http://schemas.openxmlformats.org/officeDocument/2006/relationships/slide" Target="slides/slide247.xml"/><Relationship Id="rId292" Type="http://schemas.openxmlformats.org/officeDocument/2006/relationships/slide" Target="slides/slide289.xml"/><Relationship Id="rId306" Type="http://schemas.openxmlformats.org/officeDocument/2006/relationships/slide" Target="slides/slide303.xml"/><Relationship Id="rId45" Type="http://schemas.openxmlformats.org/officeDocument/2006/relationships/slide" Target="slides/slide42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52" Type="http://schemas.openxmlformats.org/officeDocument/2006/relationships/slide" Target="slides/slide149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240" Type="http://schemas.openxmlformats.org/officeDocument/2006/relationships/slide" Target="slides/slide237.xml"/><Relationship Id="rId261" Type="http://schemas.openxmlformats.org/officeDocument/2006/relationships/slide" Target="slides/slide258.xml"/><Relationship Id="rId14" Type="http://schemas.openxmlformats.org/officeDocument/2006/relationships/slide" Target="slides/slide11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282" Type="http://schemas.openxmlformats.org/officeDocument/2006/relationships/slide" Target="slides/slide279.xml"/><Relationship Id="rId317" Type="http://schemas.openxmlformats.org/officeDocument/2006/relationships/slide" Target="slides/slide314.xml"/><Relationship Id="rId338" Type="http://schemas.openxmlformats.org/officeDocument/2006/relationships/presProps" Target="presProps.xml"/><Relationship Id="rId8" Type="http://schemas.openxmlformats.org/officeDocument/2006/relationships/slide" Target="slides/slide5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219" Type="http://schemas.openxmlformats.org/officeDocument/2006/relationships/slide" Target="slides/slide216.xml"/><Relationship Id="rId230" Type="http://schemas.openxmlformats.org/officeDocument/2006/relationships/slide" Target="slides/slide227.xml"/><Relationship Id="rId251" Type="http://schemas.openxmlformats.org/officeDocument/2006/relationships/slide" Target="slides/slide248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72" Type="http://schemas.openxmlformats.org/officeDocument/2006/relationships/slide" Target="slides/slide269.xml"/><Relationship Id="rId293" Type="http://schemas.openxmlformats.org/officeDocument/2006/relationships/slide" Target="slides/slide290.xml"/><Relationship Id="rId307" Type="http://schemas.openxmlformats.org/officeDocument/2006/relationships/slide" Target="slides/slide304.xml"/><Relationship Id="rId328" Type="http://schemas.openxmlformats.org/officeDocument/2006/relationships/font" Target="fonts/font8.fntdata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220" Type="http://schemas.openxmlformats.org/officeDocument/2006/relationships/slide" Target="slides/slide217.xml"/><Relationship Id="rId241" Type="http://schemas.openxmlformats.org/officeDocument/2006/relationships/slide" Target="slides/slide23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262" Type="http://schemas.openxmlformats.org/officeDocument/2006/relationships/slide" Target="slides/slide259.xml"/><Relationship Id="rId283" Type="http://schemas.openxmlformats.org/officeDocument/2006/relationships/slide" Target="slides/slide280.xml"/><Relationship Id="rId318" Type="http://schemas.openxmlformats.org/officeDocument/2006/relationships/slide" Target="slides/slide315.xml"/><Relationship Id="rId339" Type="http://schemas.openxmlformats.org/officeDocument/2006/relationships/viewProps" Target="viewProps.xml"/><Relationship Id="rId78" Type="http://schemas.openxmlformats.org/officeDocument/2006/relationships/slide" Target="slides/slide75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64" Type="http://schemas.openxmlformats.org/officeDocument/2006/relationships/slide" Target="slides/slide161.xml"/><Relationship Id="rId185" Type="http://schemas.openxmlformats.org/officeDocument/2006/relationships/slide" Target="slides/slide182.xml"/><Relationship Id="rId9" Type="http://schemas.openxmlformats.org/officeDocument/2006/relationships/slide" Target="slides/slide6.xml"/><Relationship Id="rId210" Type="http://schemas.openxmlformats.org/officeDocument/2006/relationships/slide" Target="slides/slide207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252" Type="http://schemas.openxmlformats.org/officeDocument/2006/relationships/slide" Target="slides/slide249.xml"/><Relationship Id="rId273" Type="http://schemas.openxmlformats.org/officeDocument/2006/relationships/slide" Target="slides/slide270.xml"/><Relationship Id="rId294" Type="http://schemas.openxmlformats.org/officeDocument/2006/relationships/slide" Target="slides/slide291.xml"/><Relationship Id="rId308" Type="http://schemas.openxmlformats.org/officeDocument/2006/relationships/slide" Target="slides/slide305.xml"/><Relationship Id="rId329" Type="http://schemas.openxmlformats.org/officeDocument/2006/relationships/font" Target="fonts/font9.fntdata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340" Type="http://schemas.openxmlformats.org/officeDocument/2006/relationships/theme" Target="theme/theme1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slide" Target="slides/slide239.xml"/><Relationship Id="rId263" Type="http://schemas.openxmlformats.org/officeDocument/2006/relationships/slide" Target="slides/slide260.xml"/><Relationship Id="rId284" Type="http://schemas.openxmlformats.org/officeDocument/2006/relationships/slide" Target="slides/slide281.xml"/><Relationship Id="rId319" Type="http://schemas.openxmlformats.org/officeDocument/2006/relationships/notesMaster" Target="notesMasters/notesMaster1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330" Type="http://schemas.openxmlformats.org/officeDocument/2006/relationships/font" Target="fonts/font10.fntdata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53" Type="http://schemas.openxmlformats.org/officeDocument/2006/relationships/slide" Target="slides/slide250.xml"/><Relationship Id="rId274" Type="http://schemas.openxmlformats.org/officeDocument/2006/relationships/slide" Target="slides/slide271.xml"/><Relationship Id="rId295" Type="http://schemas.openxmlformats.org/officeDocument/2006/relationships/slide" Target="slides/slide292.xml"/><Relationship Id="rId309" Type="http://schemas.openxmlformats.org/officeDocument/2006/relationships/slide" Target="slides/slide306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320" Type="http://schemas.openxmlformats.org/officeDocument/2006/relationships/handoutMaster" Target="handoutMasters/handoutMaster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341" Type="http://schemas.openxmlformats.org/officeDocument/2006/relationships/tableStyles" Target="tableStyles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243" Type="http://schemas.openxmlformats.org/officeDocument/2006/relationships/slide" Target="slides/slide240.xml"/><Relationship Id="rId264" Type="http://schemas.openxmlformats.org/officeDocument/2006/relationships/slide" Target="slides/slide261.xml"/><Relationship Id="rId285" Type="http://schemas.openxmlformats.org/officeDocument/2006/relationships/slide" Target="slides/slide282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310" Type="http://schemas.openxmlformats.org/officeDocument/2006/relationships/slide" Target="slides/slide307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33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54" Type="http://schemas.openxmlformats.org/officeDocument/2006/relationships/slide" Target="slides/slide25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275" Type="http://schemas.openxmlformats.org/officeDocument/2006/relationships/slide" Target="slides/slide272.xml"/><Relationship Id="rId296" Type="http://schemas.openxmlformats.org/officeDocument/2006/relationships/slide" Target="slides/slide293.xml"/><Relationship Id="rId300" Type="http://schemas.openxmlformats.org/officeDocument/2006/relationships/slide" Target="slides/slide297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321" Type="http://schemas.openxmlformats.org/officeDocument/2006/relationships/font" Target="fonts/font1.fntdata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244" Type="http://schemas.openxmlformats.org/officeDocument/2006/relationships/slide" Target="slides/slide241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265" Type="http://schemas.openxmlformats.org/officeDocument/2006/relationships/slide" Target="slides/slide262.xml"/><Relationship Id="rId286" Type="http://schemas.openxmlformats.org/officeDocument/2006/relationships/slide" Target="slides/slide283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311" Type="http://schemas.openxmlformats.org/officeDocument/2006/relationships/slide" Target="slides/slide308.xml"/><Relationship Id="rId332" Type="http://schemas.openxmlformats.org/officeDocument/2006/relationships/font" Target="fonts/font12.fntdata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34" Type="http://schemas.openxmlformats.org/officeDocument/2006/relationships/slide" Target="slides/slide23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55" Type="http://schemas.openxmlformats.org/officeDocument/2006/relationships/slide" Target="slides/slide252.xml"/><Relationship Id="rId276" Type="http://schemas.openxmlformats.org/officeDocument/2006/relationships/slide" Target="slides/slide273.xml"/><Relationship Id="rId297" Type="http://schemas.openxmlformats.org/officeDocument/2006/relationships/slide" Target="slides/slide294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301" Type="http://schemas.openxmlformats.org/officeDocument/2006/relationships/slide" Target="slides/slide298.xml"/><Relationship Id="rId322" Type="http://schemas.openxmlformats.org/officeDocument/2006/relationships/font" Target="fonts/font2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245" Type="http://schemas.openxmlformats.org/officeDocument/2006/relationships/slide" Target="slides/slide242.xml"/><Relationship Id="rId266" Type="http://schemas.openxmlformats.org/officeDocument/2006/relationships/slide" Target="slides/slide263.xml"/><Relationship Id="rId287" Type="http://schemas.openxmlformats.org/officeDocument/2006/relationships/slide" Target="slides/slide284.xml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312" Type="http://schemas.openxmlformats.org/officeDocument/2006/relationships/slide" Target="slides/slide309.xml"/><Relationship Id="rId333" Type="http://schemas.openxmlformats.org/officeDocument/2006/relationships/font" Target="fonts/font13.fntdata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5" Type="http://schemas.openxmlformats.org/officeDocument/2006/relationships/slide" Target="slides/slide232.xml"/><Relationship Id="rId256" Type="http://schemas.openxmlformats.org/officeDocument/2006/relationships/slide" Target="slides/slide253.xml"/><Relationship Id="rId277" Type="http://schemas.openxmlformats.org/officeDocument/2006/relationships/slide" Target="slides/slide274.xml"/><Relationship Id="rId298" Type="http://schemas.openxmlformats.org/officeDocument/2006/relationships/slide" Target="slides/slide295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302" Type="http://schemas.openxmlformats.org/officeDocument/2006/relationships/slide" Target="slides/slide299.xml"/><Relationship Id="rId323" Type="http://schemas.openxmlformats.org/officeDocument/2006/relationships/font" Target="fonts/font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179" Type="http://schemas.openxmlformats.org/officeDocument/2006/relationships/slide" Target="slides/slide17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5" Type="http://schemas.openxmlformats.org/officeDocument/2006/relationships/slide" Target="slides/slide222.xml"/><Relationship Id="rId246" Type="http://schemas.openxmlformats.org/officeDocument/2006/relationships/slide" Target="slides/slide243.xml"/><Relationship Id="rId267" Type="http://schemas.openxmlformats.org/officeDocument/2006/relationships/slide" Target="slides/slide264.xml"/><Relationship Id="rId288" Type="http://schemas.openxmlformats.org/officeDocument/2006/relationships/slide" Target="slides/slide285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313" Type="http://schemas.openxmlformats.org/officeDocument/2006/relationships/slide" Target="slides/slide310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94" Type="http://schemas.openxmlformats.org/officeDocument/2006/relationships/slide" Target="slides/slide91.xml"/><Relationship Id="rId148" Type="http://schemas.openxmlformats.org/officeDocument/2006/relationships/slide" Target="slides/slide145.xml"/><Relationship Id="rId169" Type="http://schemas.openxmlformats.org/officeDocument/2006/relationships/slide" Target="slides/slide166.xml"/><Relationship Id="rId334" Type="http://schemas.openxmlformats.org/officeDocument/2006/relationships/font" Target="fonts/font14.fntdata"/><Relationship Id="rId4" Type="http://schemas.openxmlformats.org/officeDocument/2006/relationships/slide" Target="slides/slide1.xml"/><Relationship Id="rId180" Type="http://schemas.openxmlformats.org/officeDocument/2006/relationships/slide" Target="slides/slide177.xml"/><Relationship Id="rId215" Type="http://schemas.openxmlformats.org/officeDocument/2006/relationships/slide" Target="slides/slide212.xml"/><Relationship Id="rId236" Type="http://schemas.openxmlformats.org/officeDocument/2006/relationships/slide" Target="slides/slide233.xml"/><Relationship Id="rId257" Type="http://schemas.openxmlformats.org/officeDocument/2006/relationships/slide" Target="slides/slide254.xml"/><Relationship Id="rId278" Type="http://schemas.openxmlformats.org/officeDocument/2006/relationships/slide" Target="slides/slide275.xml"/><Relationship Id="rId303" Type="http://schemas.openxmlformats.org/officeDocument/2006/relationships/slide" Target="slides/slide300.xml"/><Relationship Id="rId42" Type="http://schemas.openxmlformats.org/officeDocument/2006/relationships/slide" Target="slides/slide39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47" Type="http://schemas.openxmlformats.org/officeDocument/2006/relationships/slide" Target="slides/slide244.xml"/><Relationship Id="rId107" Type="http://schemas.openxmlformats.org/officeDocument/2006/relationships/slide" Target="slides/slide104.xml"/><Relationship Id="rId289" Type="http://schemas.openxmlformats.org/officeDocument/2006/relationships/slide" Target="slides/slide286.xml"/><Relationship Id="rId11" Type="http://schemas.openxmlformats.org/officeDocument/2006/relationships/slide" Target="slides/slide8.xml"/><Relationship Id="rId53" Type="http://schemas.openxmlformats.org/officeDocument/2006/relationships/slide" Target="slides/slide50.xml"/><Relationship Id="rId149" Type="http://schemas.openxmlformats.org/officeDocument/2006/relationships/slide" Target="slides/slide146.xml"/><Relationship Id="rId314" Type="http://schemas.openxmlformats.org/officeDocument/2006/relationships/slide" Target="slides/slide311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216" Type="http://schemas.openxmlformats.org/officeDocument/2006/relationships/slide" Target="slides/slide213.xml"/><Relationship Id="rId258" Type="http://schemas.openxmlformats.org/officeDocument/2006/relationships/slide" Target="slides/slide255.xml"/><Relationship Id="rId22" Type="http://schemas.openxmlformats.org/officeDocument/2006/relationships/slide" Target="slides/slide19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325" Type="http://schemas.openxmlformats.org/officeDocument/2006/relationships/font" Target="fonts/font5.fntdata"/><Relationship Id="rId171" Type="http://schemas.openxmlformats.org/officeDocument/2006/relationships/slide" Target="slides/slide168.xml"/><Relationship Id="rId227" Type="http://schemas.openxmlformats.org/officeDocument/2006/relationships/slide" Target="slides/slide224.xml"/><Relationship Id="rId269" Type="http://schemas.openxmlformats.org/officeDocument/2006/relationships/slide" Target="slides/slide266.xml"/><Relationship Id="rId33" Type="http://schemas.openxmlformats.org/officeDocument/2006/relationships/slide" Target="slides/slide30.xml"/><Relationship Id="rId129" Type="http://schemas.openxmlformats.org/officeDocument/2006/relationships/slide" Target="slides/slide126.xml"/><Relationship Id="rId280" Type="http://schemas.openxmlformats.org/officeDocument/2006/relationships/slide" Target="slides/slide277.xml"/><Relationship Id="rId336" Type="http://schemas.openxmlformats.org/officeDocument/2006/relationships/font" Target="fonts/font16.fntdata"/><Relationship Id="rId75" Type="http://schemas.openxmlformats.org/officeDocument/2006/relationships/slide" Target="slides/slide72.xml"/><Relationship Id="rId140" Type="http://schemas.openxmlformats.org/officeDocument/2006/relationships/slide" Target="slides/slide137.xml"/><Relationship Id="rId182" Type="http://schemas.openxmlformats.org/officeDocument/2006/relationships/slide" Target="slides/slide179.xml"/><Relationship Id="rId6" Type="http://schemas.openxmlformats.org/officeDocument/2006/relationships/slide" Target="slides/slide3.xml"/><Relationship Id="rId238" Type="http://schemas.openxmlformats.org/officeDocument/2006/relationships/slide" Target="slides/slide235.xml"/><Relationship Id="rId291" Type="http://schemas.openxmlformats.org/officeDocument/2006/relationships/slide" Target="slides/slide288.xml"/><Relationship Id="rId305" Type="http://schemas.openxmlformats.org/officeDocument/2006/relationships/slide" Target="slides/slide302.xml"/><Relationship Id="rId44" Type="http://schemas.openxmlformats.org/officeDocument/2006/relationships/slide" Target="slides/slide41.xml"/><Relationship Id="rId86" Type="http://schemas.openxmlformats.org/officeDocument/2006/relationships/slide" Target="slides/slide83.xml"/><Relationship Id="rId151" Type="http://schemas.openxmlformats.org/officeDocument/2006/relationships/slide" Target="slides/slide148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49" Type="http://schemas.openxmlformats.org/officeDocument/2006/relationships/slide" Target="slides/slide246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260" Type="http://schemas.openxmlformats.org/officeDocument/2006/relationships/slide" Target="slides/slide257.xml"/><Relationship Id="rId316" Type="http://schemas.openxmlformats.org/officeDocument/2006/relationships/slide" Target="slides/slide313.xml"/><Relationship Id="rId55" Type="http://schemas.openxmlformats.org/officeDocument/2006/relationships/slide" Target="slides/slide52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62" Type="http://schemas.openxmlformats.org/officeDocument/2006/relationships/slide" Target="slides/slide159.xml"/><Relationship Id="rId218" Type="http://schemas.openxmlformats.org/officeDocument/2006/relationships/slide" Target="slides/slide215.xml"/><Relationship Id="rId271" Type="http://schemas.openxmlformats.org/officeDocument/2006/relationships/slide" Target="slides/slide268.xml"/><Relationship Id="rId24" Type="http://schemas.openxmlformats.org/officeDocument/2006/relationships/slide" Target="slides/slide21.xml"/><Relationship Id="rId66" Type="http://schemas.openxmlformats.org/officeDocument/2006/relationships/slide" Target="slides/slide63.xml"/><Relationship Id="rId131" Type="http://schemas.openxmlformats.org/officeDocument/2006/relationships/slide" Target="slides/slide128.xml"/><Relationship Id="rId327" Type="http://schemas.openxmlformats.org/officeDocument/2006/relationships/font" Target="fonts/font7.fntdata"/><Relationship Id="rId173" Type="http://schemas.openxmlformats.org/officeDocument/2006/relationships/slide" Target="slides/slide170.xml"/><Relationship Id="rId229" Type="http://schemas.openxmlformats.org/officeDocument/2006/relationships/slide" Target="slides/slide2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68421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059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2463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94094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62539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69153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0435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6473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86113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79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46860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21874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37455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17243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39074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5866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19986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27523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9319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789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13959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8359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414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5476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92144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33671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93526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09869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6834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30974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47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60318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18659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7707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3022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6367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22990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05621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0625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6780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9759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76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85890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27260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686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80222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16876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14267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235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83138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74210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19739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997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6622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12461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1735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44373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7493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8087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69756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38213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1614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96472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558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039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615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09818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2775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6477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4466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105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16527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018727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1863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418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72880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81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9534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13882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3284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84234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0420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04320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84933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8345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478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0683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9498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827873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6512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1981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4413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5839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268214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67375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4449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52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30262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43674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4996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8891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037559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23597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0050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936913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8931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23087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28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65657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7234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312937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240586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772800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58171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6537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00767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558482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515018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22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4513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3255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71632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30842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87817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94035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06064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170608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94428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4083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0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925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19225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60000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05588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7226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60682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063823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2405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0490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03024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17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67897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4353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27638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80757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73404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79173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965268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5075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59619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68499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105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13880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243795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857080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35106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0954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6027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362004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96459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3959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2670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07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946297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7640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125083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12644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80805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49594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561220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46932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5070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9738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23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74832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11120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198928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6409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68502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93518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00743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28514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072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88696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422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40040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1786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497293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89392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93086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1217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63250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785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0597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35353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2572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53392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815162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80306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8816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976243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10014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83613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55128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02560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360483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35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9026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85223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76832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48032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83724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62599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6068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29896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3232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01795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19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66263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2297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720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497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586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660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1343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369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174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9448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11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6863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05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274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755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7788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3549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096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002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1186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44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9357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614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281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899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8888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457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5219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6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0293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072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3440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248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543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567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751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889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382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281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36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760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6164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808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7023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0521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548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123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0928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5315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7308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463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0873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522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639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4303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150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3881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33964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0091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8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2063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38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64632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6231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850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2987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31658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181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11555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08688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506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3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688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8790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45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2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448" r:id="rId1"/>
    <p:sldLayoutId id="2147487449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hyperlink" Target="https://hunkim.github.io/ml/" TargetMode="External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es24.com/SearchCorner/Result?domain=ALL&amp;author_yn=Y&amp;query=&amp;auth_no=215185" TargetMode="External"/><Relationship Id="rId5" Type="http://schemas.openxmlformats.org/officeDocument/2006/relationships/image" Target="../media/image10.jpeg"/><Relationship Id="rId4" Type="http://schemas.openxmlformats.org/officeDocument/2006/relationships/hyperlink" Target="https://ko.coursera.org/learn/machine-learning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950.png"/><Relationship Id="rId7" Type="http://schemas.openxmlformats.org/officeDocument/2006/relationships/image" Target="../media/image99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5" Type="http://schemas.openxmlformats.org/officeDocument/2006/relationships/image" Target="../media/image970.png"/><Relationship Id="rId4" Type="http://schemas.openxmlformats.org/officeDocument/2006/relationships/image" Target="../media/image96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12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3" Type="http://schemas.openxmlformats.org/officeDocument/2006/relationships/image" Target="../media/image116.png"/><Relationship Id="rId7" Type="http://schemas.openxmlformats.org/officeDocument/2006/relationships/image" Target="../media/image931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2.png"/><Relationship Id="rId10" Type="http://schemas.openxmlformats.org/officeDocument/2006/relationships/image" Target="../media/image114.png"/><Relationship Id="rId4" Type="http://schemas.openxmlformats.org/officeDocument/2006/relationships/image" Target="../media/image1060.png"/><Relationship Id="rId9" Type="http://schemas.openxmlformats.org/officeDocument/2006/relationships/image" Target="../media/image11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0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4.png"/><Relationship Id="rId3" Type="http://schemas.openxmlformats.org/officeDocument/2006/relationships/image" Target="../media/image35.png"/><Relationship Id="rId7" Type="http://schemas.openxmlformats.org/officeDocument/2006/relationships/image" Target="../media/image117.pn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2.png"/><Relationship Id="rId5" Type="http://schemas.openxmlformats.org/officeDocument/2006/relationships/image" Target="../media/image1130.png"/><Relationship Id="rId10" Type="http://schemas.openxmlformats.org/officeDocument/2006/relationships/image" Target="../media/image121.png"/><Relationship Id="rId4" Type="http://schemas.openxmlformats.org/officeDocument/2006/relationships/image" Target="../media/image1120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35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45.png"/><Relationship Id="rId10" Type="http://schemas.openxmlformats.org/officeDocument/2006/relationships/image" Target="../media/image130.png"/><Relationship Id="rId4" Type="http://schemas.openxmlformats.org/officeDocument/2006/relationships/image" Target="../media/image1250.png"/><Relationship Id="rId9" Type="http://schemas.openxmlformats.org/officeDocument/2006/relationships/image" Target="../media/image12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29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35.png"/><Relationship Id="rId7" Type="http://schemas.openxmlformats.org/officeDocument/2006/relationships/image" Target="../media/image136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3.png"/><Relationship Id="rId5" Type="http://schemas.openxmlformats.org/officeDocument/2006/relationships/image" Target="../media/image136.png"/><Relationship Id="rId10" Type="http://schemas.openxmlformats.org/officeDocument/2006/relationships/image" Target="../media/image139.png"/><Relationship Id="rId4" Type="http://schemas.openxmlformats.org/officeDocument/2006/relationships/image" Target="../media/image135.png"/><Relationship Id="rId9" Type="http://schemas.openxmlformats.org/officeDocument/2006/relationships/image" Target="../media/image138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0.png"/><Relationship Id="rId5" Type="http://schemas.openxmlformats.org/officeDocument/2006/relationships/image" Target="../media/image1410.png"/><Relationship Id="rId4" Type="http://schemas.openxmlformats.org/officeDocument/2006/relationships/image" Target="../media/image140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390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04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1.png"/><Relationship Id="rId2" Type="http://schemas.openxmlformats.org/officeDocument/2006/relationships/notesSlide" Target="../notesSlides/notesSlide156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6.png"/><Relationship Id="rId5" Type="http://schemas.openxmlformats.org/officeDocument/2006/relationships/image" Target="../media/image1422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4" Type="http://schemas.openxmlformats.org/officeDocument/2006/relationships/image" Target="../media/image1411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1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1.png"/><Relationship Id="rId5" Type="http://schemas.openxmlformats.org/officeDocument/2006/relationships/image" Target="../media/image1041.png"/><Relationship Id="rId4" Type="http://schemas.openxmlformats.org/officeDocument/2006/relationships/image" Target="../media/image1031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13" Type="http://schemas.openxmlformats.org/officeDocument/2006/relationships/image" Target="../media/image1660.png"/><Relationship Id="rId18" Type="http://schemas.openxmlformats.org/officeDocument/2006/relationships/image" Target="../media/image171.png"/><Relationship Id="rId3" Type="http://schemas.openxmlformats.org/officeDocument/2006/relationships/image" Target="../media/image1672.png"/><Relationship Id="rId7" Type="http://schemas.openxmlformats.org/officeDocument/2006/relationships/image" Target="../media/image1600.png"/><Relationship Id="rId12" Type="http://schemas.openxmlformats.org/officeDocument/2006/relationships/image" Target="../media/image1650.png"/><Relationship Id="rId17" Type="http://schemas.openxmlformats.org/officeDocument/2006/relationships/image" Target="../media/image162.png"/><Relationship Id="rId2" Type="http://schemas.openxmlformats.org/officeDocument/2006/relationships/notesSlide" Target="../notesSlides/notesSlide160.xml"/><Relationship Id="rId16" Type="http://schemas.openxmlformats.org/officeDocument/2006/relationships/image" Target="../media/image169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11" Type="http://schemas.openxmlformats.org/officeDocument/2006/relationships/image" Target="../media/image1640.png"/><Relationship Id="rId5" Type="http://schemas.openxmlformats.org/officeDocument/2006/relationships/image" Target="../media/image1580.png"/><Relationship Id="rId15" Type="http://schemas.openxmlformats.org/officeDocument/2006/relationships/image" Target="../media/image168.png"/><Relationship Id="rId10" Type="http://schemas.openxmlformats.org/officeDocument/2006/relationships/image" Target="../media/image1630.png"/><Relationship Id="rId19" Type="http://schemas.openxmlformats.org/officeDocument/2006/relationships/image" Target="../media/image166.png"/><Relationship Id="rId4" Type="http://schemas.openxmlformats.org/officeDocument/2006/relationships/image" Target="../media/image1671.png"/><Relationship Id="rId9" Type="http://schemas.openxmlformats.org/officeDocument/2006/relationships/image" Target="../media/image1620.png"/><Relationship Id="rId14" Type="http://schemas.openxmlformats.org/officeDocument/2006/relationships/image" Target="../media/image1670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1.png"/><Relationship Id="rId11" Type="http://schemas.openxmlformats.org/officeDocument/2006/relationships/image" Target="../media/image181.png"/><Relationship Id="rId5" Type="http://schemas.openxmlformats.org/officeDocument/2006/relationships/image" Target="../media/image5313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3" Type="http://schemas.openxmlformats.org/officeDocument/2006/relationships/image" Target="../media/image184.png"/><Relationship Id="rId21" Type="http://schemas.openxmlformats.org/officeDocument/2006/relationships/image" Target="../media/image202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2" Type="http://schemas.openxmlformats.org/officeDocument/2006/relationships/notesSlide" Target="../notesSlides/notesSlide162.xml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0.png"/><Relationship Id="rId13" Type="http://schemas.openxmlformats.org/officeDocument/2006/relationships/image" Target="../media/image227.png"/><Relationship Id="rId3" Type="http://schemas.openxmlformats.org/officeDocument/2006/relationships/image" Target="../media/image2170.png"/><Relationship Id="rId7" Type="http://schemas.openxmlformats.org/officeDocument/2006/relationships/image" Target="../media/image2210.png"/><Relationship Id="rId12" Type="http://schemas.openxmlformats.org/officeDocument/2006/relationships/image" Target="../media/image226.png"/><Relationship Id="rId2" Type="http://schemas.openxmlformats.org/officeDocument/2006/relationships/notesSlide" Target="../notesSlides/notesSlide165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1.png"/><Relationship Id="rId11" Type="http://schemas.openxmlformats.org/officeDocument/2006/relationships/image" Target="../media/image225.png"/><Relationship Id="rId5" Type="http://schemas.openxmlformats.org/officeDocument/2006/relationships/image" Target="../media/image2190.png"/><Relationship Id="rId15" Type="http://schemas.openxmlformats.org/officeDocument/2006/relationships/image" Target="../media/image170.png"/><Relationship Id="rId10" Type="http://schemas.openxmlformats.org/officeDocument/2006/relationships/image" Target="../media/image224.png"/><Relationship Id="rId4" Type="http://schemas.openxmlformats.org/officeDocument/2006/relationships/image" Target="../media/image222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17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2.png"/><Relationship Id="rId18" Type="http://schemas.openxmlformats.org/officeDocument/2006/relationships/image" Target="../media/image175.png"/><Relationship Id="rId26" Type="http://schemas.openxmlformats.org/officeDocument/2006/relationships/image" Target="../media/image1751.png"/><Relationship Id="rId39" Type="http://schemas.openxmlformats.org/officeDocument/2006/relationships/image" Target="../media/image1371.png"/><Relationship Id="rId21" Type="http://schemas.openxmlformats.org/officeDocument/2006/relationships/image" Target="../media/image1616.png"/><Relationship Id="rId34" Type="http://schemas.openxmlformats.org/officeDocument/2006/relationships/image" Target="../media/image1341.png"/><Relationship Id="rId42" Type="http://schemas.openxmlformats.org/officeDocument/2006/relationships/image" Target="../media/image1402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166.xml"/><Relationship Id="rId16" Type="http://schemas.openxmlformats.org/officeDocument/2006/relationships/image" Target="../media/image244.png"/><Relationship Id="rId20" Type="http://schemas.openxmlformats.org/officeDocument/2006/relationships/image" Target="../media/image247.png"/><Relationship Id="rId29" Type="http://schemas.openxmlformats.org/officeDocument/2006/relationships/image" Target="../media/image208.png"/><Relationship Id="rId41" Type="http://schemas.openxmlformats.org/officeDocument/2006/relationships/image" Target="../media/image1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24" Type="http://schemas.openxmlformats.org/officeDocument/2006/relationships/image" Target="../media/image1662.png"/><Relationship Id="rId32" Type="http://schemas.openxmlformats.org/officeDocument/2006/relationships/image" Target="../media/image1321.png"/><Relationship Id="rId37" Type="http://schemas.openxmlformats.org/officeDocument/2006/relationships/image" Target="../media/image1271.png"/><Relationship Id="rId40" Type="http://schemas.openxmlformats.org/officeDocument/2006/relationships/image" Target="../media/image219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23" Type="http://schemas.openxmlformats.org/officeDocument/2006/relationships/image" Target="../media/image1219.png"/><Relationship Id="rId28" Type="http://schemas.openxmlformats.org/officeDocument/2006/relationships/image" Target="../media/image207.png"/><Relationship Id="rId36" Type="http://schemas.openxmlformats.org/officeDocument/2006/relationships/image" Target="../media/image1243.png"/><Relationship Id="rId10" Type="http://schemas.openxmlformats.org/officeDocument/2006/relationships/image" Target="../media/image238.png"/><Relationship Id="rId19" Type="http://schemas.openxmlformats.org/officeDocument/2006/relationships/image" Target="../media/image176.png"/><Relationship Id="rId31" Type="http://schemas.openxmlformats.org/officeDocument/2006/relationships/image" Target="../media/image1232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Relationship Id="rId22" Type="http://schemas.openxmlformats.org/officeDocument/2006/relationships/image" Target="../media/image1623.png"/><Relationship Id="rId27" Type="http://schemas.openxmlformats.org/officeDocument/2006/relationships/image" Target="../media/image1761.png"/><Relationship Id="rId35" Type="http://schemas.openxmlformats.org/officeDocument/2006/relationships/image" Target="../media/image1351.png"/><Relationship Id="rId43" Type="http://schemas.openxmlformats.org/officeDocument/2006/relationships/image" Target="../media/image1412.png"/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12" Type="http://schemas.openxmlformats.org/officeDocument/2006/relationships/image" Target="../media/image240.png"/><Relationship Id="rId17" Type="http://schemas.openxmlformats.org/officeDocument/2006/relationships/image" Target="../media/image2430.png"/><Relationship Id="rId25" Type="http://schemas.openxmlformats.org/officeDocument/2006/relationships/image" Target="../media/image1675.png"/><Relationship Id="rId33" Type="http://schemas.openxmlformats.org/officeDocument/2006/relationships/image" Target="../media/image1331.png"/><Relationship Id="rId38" Type="http://schemas.openxmlformats.org/officeDocument/2006/relationships/image" Target="../media/image136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80.png"/><Relationship Id="rId4" Type="http://schemas.openxmlformats.org/officeDocument/2006/relationships/image" Target="../media/image248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0.png"/><Relationship Id="rId4" Type="http://schemas.openxmlformats.org/officeDocument/2006/relationships/image" Target="../media/image220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0.png"/><Relationship Id="rId13" Type="http://schemas.openxmlformats.org/officeDocument/2006/relationships/image" Target="../media/image2390.png"/><Relationship Id="rId18" Type="http://schemas.openxmlformats.org/officeDocument/2006/relationships/image" Target="../media/image252.png"/><Relationship Id="rId3" Type="http://schemas.openxmlformats.org/officeDocument/2006/relationships/image" Target="../media/image2311.png"/><Relationship Id="rId21" Type="http://schemas.openxmlformats.org/officeDocument/2006/relationships/image" Target="../media/image229.png"/><Relationship Id="rId7" Type="http://schemas.openxmlformats.org/officeDocument/2006/relationships/image" Target="../media/image2350.png"/><Relationship Id="rId12" Type="http://schemas.openxmlformats.org/officeDocument/2006/relationships/image" Target="../media/image2380.png"/><Relationship Id="rId17" Type="http://schemas.openxmlformats.org/officeDocument/2006/relationships/image" Target="../media/image251.png"/><Relationship Id="rId2" Type="http://schemas.openxmlformats.org/officeDocument/2006/relationships/notesSlide" Target="../notesSlides/notesSlide169.xml"/><Relationship Id="rId16" Type="http://schemas.openxmlformats.org/officeDocument/2006/relationships/image" Target="../media/image2420.png"/><Relationship Id="rId20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0.png"/><Relationship Id="rId11" Type="http://schemas.openxmlformats.org/officeDocument/2006/relationships/image" Target="../media/image2370.png"/><Relationship Id="rId5" Type="http://schemas.openxmlformats.org/officeDocument/2006/relationships/image" Target="../media/image2330.png"/><Relationship Id="rId15" Type="http://schemas.openxmlformats.org/officeDocument/2006/relationships/image" Target="../media/image221.png"/><Relationship Id="rId10" Type="http://schemas.openxmlformats.org/officeDocument/2006/relationships/image" Target="../media/image224.png"/><Relationship Id="rId19" Type="http://schemas.openxmlformats.org/officeDocument/2006/relationships/image" Target="../media/image253.png"/><Relationship Id="rId4" Type="http://schemas.openxmlformats.org/officeDocument/2006/relationships/image" Target="../media/image2320.png"/><Relationship Id="rId9" Type="http://schemas.openxmlformats.org/officeDocument/2006/relationships/image" Target="../media/image223.png"/><Relationship Id="rId14" Type="http://schemas.openxmlformats.org/officeDocument/2006/relationships/image" Target="../media/image2400.png"/><Relationship Id="rId22" Type="http://schemas.openxmlformats.org/officeDocument/2006/relationships/image" Target="../media/image241.png"/></Relationships>
</file>

<file path=ppt/slides/_rels/slide18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521.png"/><Relationship Id="rId39" Type="http://schemas.openxmlformats.org/officeDocument/2006/relationships/image" Target="../media/image2212.png"/><Relationship Id="rId51" Type="http://schemas.openxmlformats.org/officeDocument/2006/relationships/image" Target="../media/image264.png"/><Relationship Id="rId42" Type="http://schemas.openxmlformats.org/officeDocument/2006/relationships/image" Target="../media/image255.png"/><Relationship Id="rId47" Type="http://schemas.openxmlformats.org/officeDocument/2006/relationships/image" Target="../media/image260.png"/><Relationship Id="rId50" Type="http://schemas.openxmlformats.org/officeDocument/2006/relationships/image" Target="../media/image263.png"/><Relationship Id="rId55" Type="http://schemas.openxmlformats.org/officeDocument/2006/relationships/image" Target="../media/image268.png"/><Relationship Id="rId17" Type="http://schemas.openxmlformats.org/officeDocument/2006/relationships/image" Target="../media/image2570.png"/><Relationship Id="rId38" Type="http://schemas.openxmlformats.org/officeDocument/2006/relationships/image" Target="../media/image2202.png"/><Relationship Id="rId46" Type="http://schemas.openxmlformats.org/officeDocument/2006/relationships/image" Target="../media/image259.png"/><Relationship Id="rId2" Type="http://schemas.openxmlformats.org/officeDocument/2006/relationships/notesSlide" Target="../notesSlides/notesSlide170.xml"/><Relationship Id="rId41" Type="http://schemas.openxmlformats.org/officeDocument/2006/relationships/image" Target="../media/image249.png"/><Relationship Id="rId54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2192.png"/><Relationship Id="rId40" Type="http://schemas.openxmlformats.org/officeDocument/2006/relationships/image" Target="../media/image248.png"/><Relationship Id="rId45" Type="http://schemas.openxmlformats.org/officeDocument/2006/relationships/image" Target="../media/image258.png"/><Relationship Id="rId53" Type="http://schemas.openxmlformats.org/officeDocument/2006/relationships/image" Target="../media/image266.png"/><Relationship Id="rId49" Type="http://schemas.openxmlformats.org/officeDocument/2006/relationships/image" Target="../media/image262.png"/><Relationship Id="rId44" Type="http://schemas.openxmlformats.org/officeDocument/2006/relationships/image" Target="../media/image245.png"/><Relationship Id="rId52" Type="http://schemas.openxmlformats.org/officeDocument/2006/relationships/image" Target="../media/image265.png"/><Relationship Id="rId43" Type="http://schemas.openxmlformats.org/officeDocument/2006/relationships/image" Target="../media/image256.png"/><Relationship Id="rId48" Type="http://schemas.openxmlformats.org/officeDocument/2006/relationships/image" Target="../media/image261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12" Type="http://schemas.openxmlformats.org/officeDocument/2006/relationships/image" Target="../media/image216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50.png"/><Relationship Id="rId5" Type="http://schemas.openxmlformats.org/officeDocument/2006/relationships/image" Target="../media/image2090.png"/><Relationship Id="rId10" Type="http://schemas.openxmlformats.org/officeDocument/2006/relationships/image" Target="../media/image2140.png"/><Relationship Id="rId4" Type="http://schemas.openxmlformats.org/officeDocument/2006/relationships/image" Target="../media/image2080.png"/><Relationship Id="rId9" Type="http://schemas.openxmlformats.org/officeDocument/2006/relationships/image" Target="../media/image2130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0.png"/><Relationship Id="rId13" Type="http://schemas.openxmlformats.org/officeDocument/2006/relationships/image" Target="../media/image2740.png"/><Relationship Id="rId3" Type="http://schemas.openxmlformats.org/officeDocument/2006/relationships/image" Target="../media/image2070.png"/><Relationship Id="rId7" Type="http://schemas.openxmlformats.org/officeDocument/2006/relationships/image" Target="../media/image2741.png"/><Relationship Id="rId12" Type="http://schemas.openxmlformats.org/officeDocument/2006/relationships/image" Target="../media/image2730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60.png"/><Relationship Id="rId5" Type="http://schemas.openxmlformats.org/officeDocument/2006/relationships/image" Target="../media/image332.png"/><Relationship Id="rId10" Type="http://schemas.openxmlformats.org/officeDocument/2006/relationships/image" Target="../media/image2150.png"/><Relationship Id="rId4" Type="http://schemas.openxmlformats.org/officeDocument/2006/relationships/image" Target="../media/image2080.png"/><Relationship Id="rId9" Type="http://schemas.openxmlformats.org/officeDocument/2006/relationships/image" Target="../media/image2140.png"/><Relationship Id="rId14" Type="http://schemas.openxmlformats.org/officeDocument/2006/relationships/image" Target="../media/image2750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svg"/><Relationship Id="rId3" Type="http://schemas.openxmlformats.org/officeDocument/2006/relationships/image" Target="../media/image251.jpe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svg"/><Relationship Id="rId5" Type="http://schemas.openxmlformats.org/officeDocument/2006/relationships/image" Target="../media/image257.png"/><Relationship Id="rId10" Type="http://schemas.openxmlformats.org/officeDocument/2006/relationships/image" Target="../media/image272.svg"/><Relationship Id="rId4" Type="http://schemas.openxmlformats.org/officeDocument/2006/relationships/image" Target="../media/image252.jpeg"/><Relationship Id="rId9" Type="http://schemas.openxmlformats.org/officeDocument/2006/relationships/image" Target="../media/image271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0.png"/><Relationship Id="rId13" Type="http://schemas.openxmlformats.org/officeDocument/2006/relationships/image" Target="../media/image344.png"/><Relationship Id="rId3" Type="http://schemas.openxmlformats.org/officeDocument/2006/relationships/image" Target="../media/image251.jpeg"/><Relationship Id="rId7" Type="http://schemas.openxmlformats.org/officeDocument/2006/relationships/image" Target="../media/image2870.png"/><Relationship Id="rId12" Type="http://schemas.openxmlformats.org/officeDocument/2006/relationships/image" Target="../media/image343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0.png"/><Relationship Id="rId11" Type="http://schemas.openxmlformats.org/officeDocument/2006/relationships/image" Target="../media/image342.png"/><Relationship Id="rId5" Type="http://schemas.openxmlformats.org/officeDocument/2006/relationships/image" Target="../media/image2850.png"/><Relationship Id="rId15" Type="http://schemas.openxmlformats.org/officeDocument/2006/relationships/image" Target="../media/image1561.png"/><Relationship Id="rId10" Type="http://schemas.openxmlformats.org/officeDocument/2006/relationships/image" Target="../media/image2900.png"/><Relationship Id="rId4" Type="http://schemas.openxmlformats.org/officeDocument/2006/relationships/image" Target="../media/image341.png"/><Relationship Id="rId9" Type="http://schemas.openxmlformats.org/officeDocument/2006/relationships/image" Target="../media/image2890.png"/><Relationship Id="rId14" Type="http://schemas.openxmlformats.org/officeDocument/2006/relationships/image" Target="../media/image1531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13" Type="http://schemas.openxmlformats.org/officeDocument/2006/relationships/image" Target="../media/image258.svg"/><Relationship Id="rId3" Type="http://schemas.openxmlformats.org/officeDocument/2006/relationships/image" Target="../media/image2910.png"/><Relationship Id="rId7" Type="http://schemas.openxmlformats.org/officeDocument/2006/relationships/image" Target="../media/image2950.png"/><Relationship Id="rId12" Type="http://schemas.openxmlformats.org/officeDocument/2006/relationships/image" Target="../media/image257.png"/><Relationship Id="rId17" Type="http://schemas.openxmlformats.org/officeDocument/2006/relationships/image" Target="../media/image272.svg"/><Relationship Id="rId2" Type="http://schemas.openxmlformats.org/officeDocument/2006/relationships/notesSlide" Target="../notesSlides/notesSlide182.xml"/><Relationship Id="rId16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0.png"/><Relationship Id="rId11" Type="http://schemas.openxmlformats.org/officeDocument/2006/relationships/image" Target="../media/image251.jpeg"/><Relationship Id="rId5" Type="http://schemas.openxmlformats.org/officeDocument/2006/relationships/image" Target="../media/image2930.png"/><Relationship Id="rId15" Type="http://schemas.openxmlformats.org/officeDocument/2006/relationships/image" Target="../media/image270.svg"/><Relationship Id="rId10" Type="http://schemas.openxmlformats.org/officeDocument/2006/relationships/image" Target="../media/image2980.png"/><Relationship Id="rId4" Type="http://schemas.openxmlformats.org/officeDocument/2006/relationships/image" Target="../media/image2920.png"/><Relationship Id="rId9" Type="http://schemas.openxmlformats.org/officeDocument/2006/relationships/image" Target="../media/image2970.png"/><Relationship Id="rId14" Type="http://schemas.openxmlformats.org/officeDocument/2006/relationships/image" Target="../media/image269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0.png"/><Relationship Id="rId13" Type="http://schemas.openxmlformats.org/officeDocument/2006/relationships/image" Target="../media/image271.png"/><Relationship Id="rId18" Type="http://schemas.openxmlformats.org/officeDocument/2006/relationships/image" Target="../media/image252.jpeg"/><Relationship Id="rId3" Type="http://schemas.openxmlformats.org/officeDocument/2006/relationships/image" Target="../media/image2910.png"/><Relationship Id="rId7" Type="http://schemas.openxmlformats.org/officeDocument/2006/relationships/image" Target="../media/image3010.png"/><Relationship Id="rId12" Type="http://schemas.openxmlformats.org/officeDocument/2006/relationships/image" Target="../media/image270.svg"/><Relationship Id="rId17" Type="http://schemas.openxmlformats.org/officeDocument/2006/relationships/image" Target="../media/image3040.png"/><Relationship Id="rId2" Type="http://schemas.openxmlformats.org/officeDocument/2006/relationships/notesSlide" Target="../notesSlides/notesSlide183.xml"/><Relationship Id="rId16" Type="http://schemas.openxmlformats.org/officeDocument/2006/relationships/image" Target="../media/image3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0.png"/><Relationship Id="rId11" Type="http://schemas.openxmlformats.org/officeDocument/2006/relationships/image" Target="../media/image269.png"/><Relationship Id="rId5" Type="http://schemas.openxmlformats.org/officeDocument/2006/relationships/image" Target="../media/image2990.png"/><Relationship Id="rId10" Type="http://schemas.openxmlformats.org/officeDocument/2006/relationships/image" Target="../media/image258.svg"/><Relationship Id="rId4" Type="http://schemas.openxmlformats.org/officeDocument/2006/relationships/image" Target="../media/image2920.png"/><Relationship Id="rId9" Type="http://schemas.openxmlformats.org/officeDocument/2006/relationships/image" Target="../media/image257.png"/><Relationship Id="rId14" Type="http://schemas.openxmlformats.org/officeDocument/2006/relationships/image" Target="../media/image272.sv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svg"/><Relationship Id="rId3" Type="http://schemas.openxmlformats.org/officeDocument/2006/relationships/image" Target="../media/image2602.png"/><Relationship Id="rId7" Type="http://schemas.openxmlformats.org/officeDocument/2006/relationships/image" Target="../media/image269.png"/><Relationship Id="rId12" Type="http://schemas.openxmlformats.org/officeDocument/2006/relationships/image" Target="../media/image273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svg"/><Relationship Id="rId11" Type="http://schemas.openxmlformats.org/officeDocument/2006/relationships/image" Target="../media/image87.png"/><Relationship Id="rId5" Type="http://schemas.openxmlformats.org/officeDocument/2006/relationships/image" Target="../media/image257.png"/><Relationship Id="rId10" Type="http://schemas.openxmlformats.org/officeDocument/2006/relationships/image" Target="../media/image272.svg"/><Relationship Id="rId4" Type="http://schemas.openxmlformats.org/officeDocument/2006/relationships/image" Target="../media/image8112.png"/><Relationship Id="rId9" Type="http://schemas.openxmlformats.org/officeDocument/2006/relationships/image" Target="../media/image271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0.png"/><Relationship Id="rId7" Type="http://schemas.openxmlformats.org/officeDocument/2006/relationships/image" Target="../media/image3111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0.png"/><Relationship Id="rId5" Type="http://schemas.openxmlformats.org/officeDocument/2006/relationships/image" Target="../media/image3090.png"/><Relationship Id="rId4" Type="http://schemas.openxmlformats.org/officeDocument/2006/relationships/image" Target="../media/image3080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0.png"/><Relationship Id="rId3" Type="http://schemas.openxmlformats.org/officeDocument/2006/relationships/image" Target="../media/image3120.png"/><Relationship Id="rId7" Type="http://schemas.openxmlformats.org/officeDocument/2006/relationships/image" Target="../media/image316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0.png"/><Relationship Id="rId5" Type="http://schemas.openxmlformats.org/officeDocument/2006/relationships/image" Target="../media/image3140.png"/><Relationship Id="rId4" Type="http://schemas.openxmlformats.org/officeDocument/2006/relationships/image" Target="../media/image31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0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5" Type="http://schemas.openxmlformats.org/officeDocument/2006/relationships/image" Target="../media/image3200.png"/><Relationship Id="rId4" Type="http://schemas.openxmlformats.org/officeDocument/2006/relationships/image" Target="../media/image3190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0.png"/><Relationship Id="rId5" Type="http://schemas.openxmlformats.org/officeDocument/2006/relationships/image" Target="../media/image3240.png"/><Relationship Id="rId4" Type="http://schemas.openxmlformats.org/officeDocument/2006/relationships/image" Target="../media/image3230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0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70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0.pn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0.png"/><Relationship Id="rId3" Type="http://schemas.openxmlformats.org/officeDocument/2006/relationships/image" Target="../media/image3320.png"/><Relationship Id="rId7" Type="http://schemas.openxmlformats.org/officeDocument/2006/relationships/image" Target="../media/image3360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0.png"/><Relationship Id="rId11" Type="http://schemas.openxmlformats.org/officeDocument/2006/relationships/image" Target="../media/image3400.png"/><Relationship Id="rId5" Type="http://schemas.openxmlformats.org/officeDocument/2006/relationships/image" Target="../media/image3340.png"/><Relationship Id="rId10" Type="http://schemas.openxmlformats.org/officeDocument/2006/relationships/image" Target="../media/image3390.png"/><Relationship Id="rId4" Type="http://schemas.openxmlformats.org/officeDocument/2006/relationships/image" Target="../media/image333.png"/><Relationship Id="rId9" Type="http://schemas.openxmlformats.org/officeDocument/2006/relationships/image" Target="../media/image3380.png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0.png"/><Relationship Id="rId5" Type="http://schemas.openxmlformats.org/officeDocument/2006/relationships/image" Target="../media/image3450.png"/><Relationship Id="rId4" Type="http://schemas.openxmlformats.org/officeDocument/2006/relationships/image" Target="../media/image2661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0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0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0.png"/><Relationship Id="rId3" Type="http://schemas.openxmlformats.org/officeDocument/2006/relationships/image" Target="../media/image3440.png"/><Relationship Id="rId7" Type="http://schemas.openxmlformats.org/officeDocument/2006/relationships/image" Target="../media/image2651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1.png"/><Relationship Id="rId5" Type="http://schemas.openxmlformats.org/officeDocument/2006/relationships/image" Target="../media/image3500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jpe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activations" TargetMode="External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nsorflow.org/api_docs/python/tf/keras/regularizers" TargetMode="External"/><Relationship Id="rId4" Type="http://schemas.openxmlformats.org/officeDocument/2006/relationships/hyperlink" Target="https://www.tensorflow.org/api_docs/python/tf/keras/initializers" TargetMode="Externa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svg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0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0.png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3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2.png"/><Relationship Id="rId4" Type="http://schemas.openxmlformats.org/officeDocument/2006/relationships/image" Target="../media/image79.pn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2.png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0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AI_NL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3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296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297.svg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hyperlink" Target="https://www.anaconda.com/products/individua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6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10.png"/><Relationship Id="rId4" Type="http://schemas.openxmlformats.org/officeDocument/2006/relationships/hyperlink" Target="https://en.wikipedia.org/wiki/Linear_regression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1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3.png"/><Relationship Id="rId5" Type="http://schemas.openxmlformats.org/officeDocument/2006/relationships/image" Target="../media/image27.png"/><Relationship Id="rId4" Type="http://schemas.openxmlformats.org/officeDocument/2006/relationships/image" Target="../media/image101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10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8.png"/><Relationship Id="rId4" Type="http://schemas.openxmlformats.org/officeDocument/2006/relationships/image" Target="../media/image10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815.png"/><Relationship Id="rId10" Type="http://schemas.openxmlformats.org/officeDocument/2006/relationships/image" Target="../media/image41.png"/><Relationship Id="rId4" Type="http://schemas.openxmlformats.org/officeDocument/2006/relationships/image" Target="../media/image2714.png"/><Relationship Id="rId9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13.png"/><Relationship Id="rId10" Type="http://schemas.openxmlformats.org/officeDocument/2006/relationships/image" Target="../media/image46.png"/><Relationship Id="rId4" Type="http://schemas.openxmlformats.org/officeDocument/2006/relationships/image" Target="../media/image3814.png"/><Relationship Id="rId9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14.png"/><Relationship Id="rId9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1.png"/><Relationship Id="rId5" Type="http://schemas.openxmlformats.org/officeDocument/2006/relationships/image" Target="../media/image2310.png"/><Relationship Id="rId4" Type="http://schemas.openxmlformats.org/officeDocument/2006/relationships/image" Target="../media/image44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1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51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7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641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11.png"/><Relationship Id="rId5" Type="http://schemas.openxmlformats.org/officeDocument/2006/relationships/image" Target="../media/image6211.png"/><Relationship Id="rId4" Type="http://schemas.openxmlformats.org/officeDocument/2006/relationships/image" Target="../media/image61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2.png"/><Relationship Id="rId13" Type="http://schemas.openxmlformats.org/officeDocument/2006/relationships/image" Target="../media/image75.png"/><Relationship Id="rId3" Type="http://schemas.openxmlformats.org/officeDocument/2006/relationships/image" Target="../media/image6511.png"/><Relationship Id="rId7" Type="http://schemas.openxmlformats.org/officeDocument/2006/relationships/image" Target="../media/image6912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11.png"/><Relationship Id="rId11" Type="http://schemas.openxmlformats.org/officeDocument/2006/relationships/image" Target="../media/image73.png"/><Relationship Id="rId5" Type="http://schemas.openxmlformats.org/officeDocument/2006/relationships/image" Target="../media/image6711.png"/><Relationship Id="rId10" Type="http://schemas.openxmlformats.org/officeDocument/2006/relationships/image" Target="../media/image7212.png"/><Relationship Id="rId4" Type="http://schemas.openxmlformats.org/officeDocument/2006/relationships/image" Target="../media/image6610.png"/><Relationship Id="rId9" Type="http://schemas.openxmlformats.org/officeDocument/2006/relationships/image" Target="../media/image711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8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4.png"/><Relationship Id="rId3" Type="http://schemas.openxmlformats.org/officeDocument/2006/relationships/image" Target="../media/image80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012.png"/><Relationship Id="rId5" Type="http://schemas.openxmlformats.org/officeDocument/2006/relationships/image" Target="../media/image7612.png"/><Relationship Id="rId10" Type="http://schemas.openxmlformats.org/officeDocument/2006/relationships/image" Target="../media/image86.png"/><Relationship Id="rId4" Type="http://schemas.openxmlformats.org/officeDocument/2006/relationships/image" Target="../media/image811.png"/><Relationship Id="rId9" Type="http://schemas.openxmlformats.org/officeDocument/2006/relationships/image" Target="../media/image8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0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57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microsoft.com/en-my/help/2977003/the-latest-supported-visual-c-downloads" TargetMode="Externa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1.png"/><Relationship Id="rId5" Type="http://schemas.openxmlformats.org/officeDocument/2006/relationships/image" Target="../media/image575.png"/><Relationship Id="rId4" Type="http://schemas.openxmlformats.org/officeDocument/2006/relationships/image" Target="../media/image561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640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11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70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1.png"/><Relationship Id="rId3" Type="http://schemas.openxmlformats.org/officeDocument/2006/relationships/image" Target="../media/image730.png"/><Relationship Id="rId7" Type="http://schemas.openxmlformats.org/officeDocument/2006/relationships/image" Target="../media/image76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750.png"/><Relationship Id="rId10" Type="http://schemas.openxmlformats.org/officeDocument/2006/relationships/image" Target="../media/image7712.png"/><Relationship Id="rId4" Type="http://schemas.openxmlformats.org/officeDocument/2006/relationships/image" Target="../media/image740.png"/><Relationship Id="rId9" Type="http://schemas.openxmlformats.org/officeDocument/2006/relationships/image" Target="../media/image78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1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7911.png"/><Relationship Id="rId9" Type="http://schemas.openxmlformats.org/officeDocument/2006/relationships/image" Target="../media/image86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12.png"/><Relationship Id="rId3" Type="http://schemas.openxmlformats.org/officeDocument/2006/relationships/image" Target="../media/image91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94.png"/><Relationship Id="rId4" Type="http://schemas.openxmlformats.org/officeDocument/2006/relationships/image" Target="../media/image7911.png"/><Relationship Id="rId9" Type="http://schemas.openxmlformats.org/officeDocument/2006/relationships/image" Target="../media/image881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1.png"/><Relationship Id="rId4" Type="http://schemas.openxmlformats.org/officeDocument/2006/relationships/image" Target="../media/image9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880.png"/><Relationship Id="rId7" Type="http://schemas.openxmlformats.org/officeDocument/2006/relationships/image" Target="../media/image710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90.png"/><Relationship Id="rId5" Type="http://schemas.openxmlformats.org/officeDocument/2006/relationships/image" Target="../media/image740.png"/><Relationship Id="rId10" Type="http://schemas.openxmlformats.org/officeDocument/2006/relationships/image" Target="../media/image780.png"/><Relationship Id="rId4" Type="http://schemas.openxmlformats.org/officeDocument/2006/relationships/image" Target="../media/image730.png"/><Relationship Id="rId9" Type="http://schemas.openxmlformats.org/officeDocument/2006/relationships/image" Target="../media/image77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자연어 처리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0CD638-6895-4254-A42C-FBD31F91B5EA}"/>
              </a:ext>
            </a:extLst>
          </p:cNvPr>
          <p:cNvSpPr txBox="1"/>
          <p:nvPr/>
        </p:nvSpPr>
        <p:spPr>
          <a:xfrm>
            <a:off x="1810290" y="2709882"/>
            <a:ext cx="4139275" cy="15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수업시간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45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분   쉬는시간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15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F8972C-17A3-4C70-AB9C-E2E7D311C0BD}"/>
              </a:ext>
            </a:extLst>
          </p:cNvPr>
          <p:cNvSpPr txBox="1"/>
          <p:nvPr/>
        </p:nvSpPr>
        <p:spPr>
          <a:xfrm>
            <a:off x="1279496" y="4453658"/>
            <a:ext cx="6803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온라인 강의 자료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모두를 위한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머신러닝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sz="1400">
                <a:hlinkClick r:id="rId3"/>
              </a:rPr>
              <a:t>https://hunkim.github.io/ml/</a:t>
            </a:r>
            <a:endParaRPr lang="en-US" altLang="ko-KR" sz="1400"/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코세라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머신 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(Andrew Ng) : </a:t>
            </a:r>
            <a:r>
              <a:rPr lang="en-US" altLang="ko-KR" sz="1400">
                <a:hlinkClick r:id="rId4"/>
              </a:rPr>
              <a:t>https://ko.coursera.org/learn/machine-learning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3554" name="Picture 2" descr="x9791163031093">
            <a:extLst>
              <a:ext uri="{FF2B5EF4-FFF2-40B4-BE49-F238E27FC236}">
                <a16:creationId xmlns:a16="http://schemas.microsoft.com/office/drawing/2014/main" id="{4086B349-76A7-4930-BCC4-C1F7C8E3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08" y="969911"/>
            <a:ext cx="1274681" cy="17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579C6E0-FB24-4B34-9162-D85949D40A88}"/>
              </a:ext>
            </a:extLst>
          </p:cNvPr>
          <p:cNvSpPr/>
          <p:nvPr/>
        </p:nvSpPr>
        <p:spPr>
          <a:xfrm>
            <a:off x="1726034" y="2770345"/>
            <a:ext cx="2139868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Do it! 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딥러닝 입문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  <a:hlinkClick r:id="rId6"/>
              </a:rPr>
              <a:t>박해선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저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이지스퍼블리싱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2019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20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4131789" y="2731181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8956E9-AB47-4D69-88DC-5E5E4ACEA36A}"/>
              </a:ext>
            </a:extLst>
          </p:cNvPr>
          <p:cNvSpPr/>
          <p:nvPr/>
        </p:nvSpPr>
        <p:spPr>
          <a:xfrm>
            <a:off x="7275983" y="2731181"/>
            <a:ext cx="2534767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2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2019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05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99" y="969911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밑바닥부터 시작하는 딥러닝 2">
            <a:extLst>
              <a:ext uri="{FF2B5EF4-FFF2-40B4-BE49-F238E27FC236}">
                <a16:creationId xmlns:a16="http://schemas.microsoft.com/office/drawing/2014/main" id="{3B703F60-37E1-48E7-B074-4803A0BE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508" y="969911"/>
            <a:ext cx="1357804" cy="17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MSE(Mean Squared Error)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SGD (Stochastic Gradient Descent)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역전파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선형회귀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시그모이드 함수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558820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03FB-F47A-4E06-84EE-4F196F28E678}"/>
              </a:ext>
            </a:extLst>
          </p:cNvPr>
          <p:cNvSpPr txBox="1"/>
          <p:nvPr/>
        </p:nvSpPr>
        <p:spPr>
          <a:xfrm>
            <a:off x="884664" y="976680"/>
            <a:ext cx="698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분류용 데이터셋을 준비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위스콘신 유방암 데이터 세트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4AB3486D-C4DA-4BB8-AD54-A22070744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024712"/>
              </p:ext>
            </p:extLst>
          </p:nvPr>
        </p:nvGraphicFramePr>
        <p:xfrm>
          <a:off x="1143152" y="1837326"/>
          <a:ext cx="81546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228">
                  <a:extLst>
                    <a:ext uri="{9D8B030D-6E8A-4147-A177-3AD203B41FA5}">
                      <a16:colId xmlns:a16="http://schemas.microsoft.com/office/drawing/2014/main" val="150969511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1038492995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3716907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이진 분류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80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좋음</a:t>
                      </a:r>
                      <a:endParaRPr lang="en-US" altLang="ko-KR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양성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0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578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나쁨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악성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02184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192327" y="3843719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sklearn.datasets import load_breast_cancer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 = load_breast_cancer()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09583" y="3364593"/>
            <a:ext cx="366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사이킷런의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datasets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불러온다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B147D0-4F3B-4D3E-AA92-F36455D6D8E9}"/>
              </a:ext>
            </a:extLst>
          </p:cNvPr>
          <p:cNvSpPr/>
          <p:nvPr/>
        </p:nvSpPr>
        <p:spPr>
          <a:xfrm>
            <a:off x="1241502" y="535522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print(cancer.data.shape, cancer.target.shape)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BC9D2-66BD-4756-A72C-A12BD6E46E11}"/>
              </a:ext>
            </a:extLst>
          </p:cNvPr>
          <p:cNvSpPr txBox="1"/>
          <p:nvPr/>
        </p:nvSpPr>
        <p:spPr>
          <a:xfrm>
            <a:off x="1195896" y="4996419"/>
            <a:ext cx="350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크기를 알아본다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198AA-A850-464E-805E-FFEBEFE94BE5}"/>
              </a:ext>
            </a:extLst>
          </p:cNvPr>
          <p:cNvSpPr txBox="1"/>
          <p:nvPr/>
        </p:nvSpPr>
        <p:spPr>
          <a:xfrm>
            <a:off x="2078182" y="5846618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(569, 30)        (569,)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830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273421" y="1413893"/>
            <a:ext cx="8056334" cy="357020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cancer.data[:3]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array([[1.799e+01, 1.038e+01, 1.228e+02, 1.001e+03, 1.184e-01, 2.776e-01,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3.001e-01, 1.471e-01, 2.419e-01, 7.871e-02, 1.095e+00, 9.053e-01,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8.589e+00, 1.534e+02, 6.399e-03, 4.904e-02, 5.373e-02, 1.587e-02,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3.003e-02, 6.193e-03, 2.538e+01, 1.733e+01, 1.846e+02, 2.019e+03,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1.622e-01, 6.656e-01, 7.119e-01, 2.654e-01, 4.601e-01, 1.189e-01],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[2.057e+01, 1.777e+01, 1.329e+02, 1.326e+03, 8.474e-02, 7.864e-02,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8.690e-02, 7.017e-02, 1.812e-01, 5.667e-02, 5.435e-01, 7.339e-01,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3.398e+00, 7.408e+01, 5.225e-03, 1.308e-02, 1.860e-02, 1.340e-02,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1.389e-02, 3.532e-03, 2.499e+01, 2.341e+01, 1.588e+02, 1.956e+03,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1.238e-01, 1.866e-01, 2.416e-01, 1.860e-01, 2.750e-01, 8.902e-02],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[1.969e+01, 2.125e+01, 1.300e+02, 1.203e+03, 1.096e-01, 1.599e-01,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1.974e-01, 1.279e-01, 2.069e-01, 5.999e-02, 7.456e-01, 7.869e-01,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4.585e+00, 9.403e+01, 6.150e-03, 4.006e-02, 3.832e-02, 2.058e-02,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2.250e-02, 4.571e-03, 2.357e+01, 2.553e+01, 1.525e+02, 1.709e+03,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1.444e-01, 4.245e-01, 4.504e-01, 2.430e-01, 3.613e-01, 8.758e-02]])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41502" y="955930"/>
            <a:ext cx="479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569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A735AB-6E44-4E69-88A0-0C5D7B3C790A}"/>
              </a:ext>
            </a:extLst>
          </p:cNvPr>
          <p:cNvSpPr/>
          <p:nvPr/>
        </p:nvSpPr>
        <p:spPr>
          <a:xfrm>
            <a:off x="2066693" y="1684063"/>
            <a:ext cx="6504878" cy="108143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5929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31113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plt.boxplot(cancer.data)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plt.ylabel('value')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1D88DA-B1DC-407F-9347-320C3A1897FE}"/>
              </a:ext>
            </a:extLst>
          </p:cNvPr>
          <p:cNvGrpSpPr/>
          <p:nvPr/>
        </p:nvGrpSpPr>
        <p:grpSpPr>
          <a:xfrm>
            <a:off x="7272923" y="3278841"/>
            <a:ext cx="511222" cy="3085170"/>
            <a:chOff x="7159083" y="2416098"/>
            <a:chExt cx="639336" cy="38583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2A130F-F68E-4C20-B6D7-6FC7BBAB82C3}"/>
                </a:ext>
              </a:extLst>
            </p:cNvPr>
            <p:cNvSpPr/>
            <p:nvPr/>
          </p:nvSpPr>
          <p:spPr>
            <a:xfrm>
              <a:off x="7159083" y="3553522"/>
              <a:ext cx="639336" cy="121176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12387D-6A8F-4476-A42F-6BE81CD44BFD}"/>
                </a:ext>
              </a:extLst>
            </p:cNvPr>
            <p:cNvSpPr/>
            <p:nvPr/>
          </p:nvSpPr>
          <p:spPr>
            <a:xfrm>
              <a:off x="7159083" y="4765288"/>
              <a:ext cx="639336" cy="676507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03431F6-4706-456E-9765-EA5DB6A4000C}"/>
                </a:ext>
              </a:extLst>
            </p:cNvPr>
            <p:cNvCxnSpPr/>
            <p:nvPr/>
          </p:nvCxnSpPr>
          <p:spPr>
            <a:xfrm>
              <a:off x="7478751" y="5441795"/>
              <a:ext cx="0" cy="8326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274546D-00C4-44D4-ACA4-5503A572BA39}"/>
                </a:ext>
              </a:extLst>
            </p:cNvPr>
            <p:cNvCxnSpPr/>
            <p:nvPr/>
          </p:nvCxnSpPr>
          <p:spPr>
            <a:xfrm>
              <a:off x="7285463" y="6274419"/>
              <a:ext cx="3642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9219F68-5DF9-4AF0-A338-11536F5A0086}"/>
                </a:ext>
              </a:extLst>
            </p:cNvPr>
            <p:cNvGrpSpPr/>
            <p:nvPr/>
          </p:nvGrpSpPr>
          <p:grpSpPr>
            <a:xfrm rot="10800000">
              <a:off x="7285462" y="2416098"/>
              <a:ext cx="364273" cy="1137424"/>
              <a:chOff x="7437863" y="5594195"/>
              <a:chExt cx="364273" cy="832624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A0DAA85-ABA8-491C-BB71-85962D76B173}"/>
                  </a:ext>
                </a:extLst>
              </p:cNvPr>
              <p:cNvCxnSpPr/>
              <p:nvPr/>
            </p:nvCxnSpPr>
            <p:spPr>
              <a:xfrm>
                <a:off x="7631151" y="5594195"/>
                <a:ext cx="0" cy="8326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77A6CFF-E5FD-4159-8F4F-94D78D6FF1A7}"/>
                  </a:ext>
                </a:extLst>
              </p:cNvPr>
              <p:cNvCxnSpPr/>
              <p:nvPr/>
            </p:nvCxnSpPr>
            <p:spPr>
              <a:xfrm>
                <a:off x="7437863" y="6426819"/>
                <a:ext cx="36427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97E16F-FE5D-434E-8438-972E7B5BB53F}"/>
              </a:ext>
            </a:extLst>
          </p:cNvPr>
          <p:cNvCxnSpPr/>
          <p:nvPr/>
        </p:nvCxnSpPr>
        <p:spPr>
          <a:xfrm flipH="1">
            <a:off x="7528534" y="3479181"/>
            <a:ext cx="606749" cy="25441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912BBF8-03D3-4B33-82F4-4A7B969FB7CA}"/>
              </a:ext>
            </a:extLst>
          </p:cNvPr>
          <p:cNvCxnSpPr>
            <a:cxnSpLocks/>
          </p:cNvCxnSpPr>
          <p:nvPr/>
        </p:nvCxnSpPr>
        <p:spPr>
          <a:xfrm>
            <a:off x="7097354" y="5942605"/>
            <a:ext cx="431181" cy="17703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0BDC60-C846-4D07-A187-AFE41EEA1655}"/>
              </a:ext>
            </a:extLst>
          </p:cNvPr>
          <p:cNvSpPr txBox="1"/>
          <p:nvPr/>
        </p:nvSpPr>
        <p:spPr>
          <a:xfrm>
            <a:off x="8135283" y="320973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B745D-72EF-4CCF-924A-46D5587C9312}"/>
              </a:ext>
            </a:extLst>
          </p:cNvPr>
          <p:cNvSpPr txBox="1"/>
          <p:nvPr/>
        </p:nvSpPr>
        <p:spPr>
          <a:xfrm>
            <a:off x="6591760" y="569823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3BF2C-9D90-4C55-9F31-5971477F516F}"/>
              </a:ext>
            </a:extLst>
          </p:cNvPr>
          <p:cNvSpPr txBox="1"/>
          <p:nvPr/>
        </p:nvSpPr>
        <p:spPr>
          <a:xfrm>
            <a:off x="7810709" y="3999737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21DE2C-BDF8-4BC0-863A-9F2AC7B1D341}"/>
              </a:ext>
            </a:extLst>
          </p:cNvPr>
          <p:cNvSpPr txBox="1"/>
          <p:nvPr/>
        </p:nvSpPr>
        <p:spPr>
          <a:xfrm>
            <a:off x="7831908" y="4988011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520251-2CA4-4438-A5A5-A396E7D61CD9}"/>
              </a:ext>
            </a:extLst>
          </p:cNvPr>
          <p:cNvSpPr txBox="1"/>
          <p:nvPr/>
        </p:nvSpPr>
        <p:spPr>
          <a:xfrm>
            <a:off x="7831907" y="5472911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540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박스 플롯을 이용하면 각 특성의 사분위 값을 볼수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2223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27842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cancer.feature_names[[3,23]]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array(['mean area', 'worst area'], dtype='&lt;U23')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눈에 띄는 특성 보기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넓이에 관한 특성이다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92C997-BADC-4043-8EC9-E853A2E2E2C0}"/>
              </a:ext>
            </a:extLst>
          </p:cNvPr>
          <p:cNvGrpSpPr/>
          <p:nvPr/>
        </p:nvGrpSpPr>
        <p:grpSpPr>
          <a:xfrm>
            <a:off x="1558246" y="5988066"/>
            <a:ext cx="1169166" cy="554869"/>
            <a:chOff x="1558246" y="6315166"/>
            <a:chExt cx="1169166" cy="5548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FF2673-E506-4AED-B25B-33C6FE5E3179}"/>
                </a:ext>
              </a:extLst>
            </p:cNvPr>
            <p:cNvSpPr txBox="1"/>
            <p:nvPr/>
          </p:nvSpPr>
          <p:spPr>
            <a:xfrm>
              <a:off x="1558246" y="6531481"/>
              <a:ext cx="11691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mean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화살표: 위쪽 2">
              <a:extLst>
                <a:ext uri="{FF2B5EF4-FFF2-40B4-BE49-F238E27FC236}">
                  <a16:creationId xmlns:a16="http://schemas.microsoft.com/office/drawing/2014/main" id="{0DD3FD64-A04E-4A15-92A6-A38C3550015C}"/>
                </a:ext>
              </a:extLst>
            </p:cNvPr>
            <p:cNvSpPr/>
            <p:nvPr/>
          </p:nvSpPr>
          <p:spPr>
            <a:xfrm>
              <a:off x="1999786" y="6315166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B58C00-4A4B-42A3-8C6F-0066562318F8}"/>
              </a:ext>
            </a:extLst>
          </p:cNvPr>
          <p:cNvGrpSpPr/>
          <p:nvPr/>
        </p:nvGrpSpPr>
        <p:grpSpPr>
          <a:xfrm>
            <a:off x="4479865" y="5988066"/>
            <a:ext cx="1218219" cy="554869"/>
            <a:chOff x="4479865" y="6355912"/>
            <a:chExt cx="1218219" cy="55486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2A4C87-1305-490F-AD69-6EEE7606DB5D}"/>
                </a:ext>
              </a:extLst>
            </p:cNvPr>
            <p:cNvSpPr txBox="1"/>
            <p:nvPr/>
          </p:nvSpPr>
          <p:spPr>
            <a:xfrm>
              <a:off x="4479865" y="6572227"/>
              <a:ext cx="1218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worst 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화살표: 위쪽 30">
              <a:extLst>
                <a:ext uri="{FF2B5EF4-FFF2-40B4-BE49-F238E27FC236}">
                  <a16:creationId xmlns:a16="http://schemas.microsoft.com/office/drawing/2014/main" id="{2749050A-3F2F-471D-9ABD-9D6EF80DB1E1}"/>
                </a:ext>
              </a:extLst>
            </p:cNvPr>
            <p:cNvSpPr/>
            <p:nvPr/>
          </p:nvSpPr>
          <p:spPr>
            <a:xfrm>
              <a:off x="4921405" y="6355912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9529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np.unique(cancer.target, return_counts=True)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(array([0, 1]), array([212, 357], dtype=int64))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6DF2CF-DDDE-4EF2-A07A-C66BD970D56C}"/>
              </a:ext>
            </a:extLst>
          </p:cNvPr>
          <p:cNvSpPr txBox="1"/>
          <p:nvPr/>
        </p:nvSpPr>
        <p:spPr>
          <a:xfrm>
            <a:off x="1479395" y="2600111"/>
            <a:ext cx="6647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unique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중복 제거후 고유한 값을 찾아 반환한다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cancer.target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1=&gt;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악성 의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return_counts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고유한 값인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개수가 리턴 되므로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양성종양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357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악성종양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6742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746710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성능 평가를 위한 훈련 세트와 테스트 세트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학습 시킨 훈련 데이터 세트로 성능을 평가 하면 상당이 좋은 성능이 나온다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이렇게 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과도하게 낙관적으로 일반화 성능을 추정한다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전체 데이터를 나누어 훈련 데이터 세트로 학습시킨 후 테스트 데이터로 성능을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평가 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주의 사항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보통 훈련 데이터가 더 많아야 하므로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정도로 나누어 훈련과 테스트를 진행한다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어느 한쪽에 몰리지 않도록 비율이 일정하게 골고루 섞어야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A826EC-B34E-4DDF-8376-46DB4C55417C}"/>
              </a:ext>
            </a:extLst>
          </p:cNvPr>
          <p:cNvGrpSpPr/>
          <p:nvPr/>
        </p:nvGrpSpPr>
        <p:grpSpPr>
          <a:xfrm>
            <a:off x="2401540" y="3693318"/>
            <a:ext cx="6307071" cy="3024729"/>
            <a:chOff x="2283860" y="3648458"/>
            <a:chExt cx="6899626" cy="330890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253E003-2DA3-4E00-A2B8-53F07DC9C33B}"/>
                </a:ext>
              </a:extLst>
            </p:cNvPr>
            <p:cNvSpPr/>
            <p:nvPr/>
          </p:nvSpPr>
          <p:spPr>
            <a:xfrm>
              <a:off x="3340992" y="3830901"/>
              <a:ext cx="2762704" cy="25346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7980093-1A5E-41FE-AB81-87E98DF56B7B}"/>
                </a:ext>
              </a:extLst>
            </p:cNvPr>
            <p:cNvCxnSpPr>
              <a:cxnSpLocks/>
            </p:cNvCxnSpPr>
            <p:nvPr/>
          </p:nvCxnSpPr>
          <p:spPr>
            <a:xfrm>
              <a:off x="5195046" y="3648458"/>
              <a:ext cx="0" cy="299075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032D4CD-E224-42AF-BE4E-C48EC2A25610}"/>
                </a:ext>
              </a:extLst>
            </p:cNvPr>
            <p:cNvSpPr/>
            <p:nvPr/>
          </p:nvSpPr>
          <p:spPr>
            <a:xfrm>
              <a:off x="3944009" y="4137144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049E2FF-EED7-4294-81A3-AC9675D167F7}"/>
                </a:ext>
              </a:extLst>
            </p:cNvPr>
            <p:cNvSpPr/>
            <p:nvPr/>
          </p:nvSpPr>
          <p:spPr>
            <a:xfrm>
              <a:off x="3670345" y="4607911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8818725-66B6-41E7-862E-58D2CA44FB30}"/>
                </a:ext>
              </a:extLst>
            </p:cNvPr>
            <p:cNvSpPr/>
            <p:nvPr/>
          </p:nvSpPr>
          <p:spPr>
            <a:xfrm>
              <a:off x="4367537" y="4744743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0DB26A-82A7-44A4-A5FE-4F9B98ED9177}"/>
                </a:ext>
              </a:extLst>
            </p:cNvPr>
            <p:cNvSpPr/>
            <p:nvPr/>
          </p:nvSpPr>
          <p:spPr>
            <a:xfrm>
              <a:off x="3596704" y="517315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F05743B-1650-4B9A-AC75-33590EBB9472}"/>
                </a:ext>
              </a:extLst>
            </p:cNvPr>
            <p:cNvSpPr/>
            <p:nvPr/>
          </p:nvSpPr>
          <p:spPr>
            <a:xfrm>
              <a:off x="4159032" y="5587726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90E4726-4FB8-4F2E-A4FB-1E667B371849}"/>
                </a:ext>
              </a:extLst>
            </p:cNvPr>
            <p:cNvSpPr/>
            <p:nvPr/>
          </p:nvSpPr>
          <p:spPr>
            <a:xfrm>
              <a:off x="4540207" y="5353157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6E8ADF0-CC2F-4F4F-8FAF-797D2ED90559}"/>
                </a:ext>
              </a:extLst>
            </p:cNvPr>
            <p:cNvSpPr/>
            <p:nvPr/>
          </p:nvSpPr>
          <p:spPr>
            <a:xfrm>
              <a:off x="4634687" y="4340764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5BF5754-144B-4346-AA57-76F2FEE4EBFD}"/>
                </a:ext>
              </a:extLst>
            </p:cNvPr>
            <p:cNvSpPr/>
            <p:nvPr/>
          </p:nvSpPr>
          <p:spPr>
            <a:xfrm>
              <a:off x="3459872" y="584550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C9E7D92-0632-4EF7-BA4B-85A09B75EA62}"/>
                </a:ext>
              </a:extLst>
            </p:cNvPr>
            <p:cNvSpPr/>
            <p:nvPr/>
          </p:nvSpPr>
          <p:spPr>
            <a:xfrm>
              <a:off x="4459745" y="6020213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09416E3-9762-4181-8DEF-DF233DBF3E4F}"/>
                </a:ext>
              </a:extLst>
            </p:cNvPr>
            <p:cNvSpPr/>
            <p:nvPr/>
          </p:nvSpPr>
          <p:spPr>
            <a:xfrm>
              <a:off x="5462196" y="419863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54B7DE0-C443-4871-AAA2-1010993C8104}"/>
                </a:ext>
              </a:extLst>
            </p:cNvPr>
            <p:cNvSpPr/>
            <p:nvPr/>
          </p:nvSpPr>
          <p:spPr>
            <a:xfrm>
              <a:off x="5798063" y="4744743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94B71EB-B45D-40BB-B470-0DEA0B4A63BB}"/>
                </a:ext>
              </a:extLst>
            </p:cNvPr>
            <p:cNvSpPr/>
            <p:nvPr/>
          </p:nvSpPr>
          <p:spPr>
            <a:xfrm>
              <a:off x="5369988" y="5018407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2908F81-61F8-4B35-A9C1-8439405BFC1D}"/>
                </a:ext>
              </a:extLst>
            </p:cNvPr>
            <p:cNvSpPr/>
            <p:nvPr/>
          </p:nvSpPr>
          <p:spPr>
            <a:xfrm>
              <a:off x="5383206" y="5450894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C86DB91-4C44-4507-AE2B-F634BCB9412D}"/>
                </a:ext>
              </a:extLst>
            </p:cNvPr>
            <p:cNvSpPr/>
            <p:nvPr/>
          </p:nvSpPr>
          <p:spPr>
            <a:xfrm>
              <a:off x="4427013" y="3919476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9D7AE6B-E1B8-4EB4-955B-3DD6D70B633D}"/>
                </a:ext>
              </a:extLst>
            </p:cNvPr>
            <p:cNvSpPr/>
            <p:nvPr/>
          </p:nvSpPr>
          <p:spPr>
            <a:xfrm>
              <a:off x="4015684" y="4543772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9037F21-A8AD-49DC-BB3B-945CC7E38270}"/>
                </a:ext>
              </a:extLst>
            </p:cNvPr>
            <p:cNvSpPr/>
            <p:nvPr/>
          </p:nvSpPr>
          <p:spPr>
            <a:xfrm>
              <a:off x="3480779" y="4000312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37253E7-A8BD-44C9-BEF6-1F958F9A8A73}"/>
                </a:ext>
              </a:extLst>
            </p:cNvPr>
            <p:cNvSpPr/>
            <p:nvPr/>
          </p:nvSpPr>
          <p:spPr>
            <a:xfrm>
              <a:off x="4080162" y="5085806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A4085C3-D326-4534-8734-53E411BBA949}"/>
                </a:ext>
              </a:extLst>
            </p:cNvPr>
            <p:cNvSpPr/>
            <p:nvPr/>
          </p:nvSpPr>
          <p:spPr>
            <a:xfrm>
              <a:off x="4733409" y="5712908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6792158-AA46-4675-BFA7-B7AA148F4C30}"/>
                </a:ext>
              </a:extLst>
            </p:cNvPr>
            <p:cNvSpPr/>
            <p:nvPr/>
          </p:nvSpPr>
          <p:spPr>
            <a:xfrm>
              <a:off x="3909158" y="5905169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E749CBF-041D-4F7E-8C79-B5CFED866345}"/>
                </a:ext>
              </a:extLst>
            </p:cNvPr>
            <p:cNvSpPr/>
            <p:nvPr/>
          </p:nvSpPr>
          <p:spPr>
            <a:xfrm>
              <a:off x="5415752" y="4606689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67B0055-F69E-4E28-87FA-8EFB7190AAF3}"/>
                </a:ext>
              </a:extLst>
            </p:cNvPr>
            <p:cNvSpPr/>
            <p:nvPr/>
          </p:nvSpPr>
          <p:spPr>
            <a:xfrm>
              <a:off x="5780671" y="5251755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3F106CA-AC85-47F6-894A-08750A9CDFC9}"/>
                </a:ext>
              </a:extLst>
            </p:cNvPr>
            <p:cNvSpPr/>
            <p:nvPr/>
          </p:nvSpPr>
          <p:spPr>
            <a:xfrm>
              <a:off x="5310548" y="5933879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D489C66-0FAC-497F-B458-6E0AAB45E31C}"/>
                </a:ext>
              </a:extLst>
            </p:cNvPr>
            <p:cNvSpPr/>
            <p:nvPr/>
          </p:nvSpPr>
          <p:spPr>
            <a:xfrm>
              <a:off x="5708109" y="584550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6CEC8EE-3FA0-4D28-B6C8-34DDA64FD3B2}"/>
                </a:ext>
              </a:extLst>
            </p:cNvPr>
            <p:cNvSpPr/>
            <p:nvPr/>
          </p:nvSpPr>
          <p:spPr>
            <a:xfrm>
              <a:off x="6534231" y="5540712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3B2B924-B5C1-4471-A703-F7BCFF23AE70}"/>
                </a:ext>
              </a:extLst>
            </p:cNvPr>
            <p:cNvSpPr/>
            <p:nvPr/>
          </p:nvSpPr>
          <p:spPr>
            <a:xfrm>
              <a:off x="6550218" y="6060755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5AAEBE-EE71-4163-B993-F4E4EB1AD807}"/>
                </a:ext>
              </a:extLst>
            </p:cNvPr>
            <p:cNvSpPr txBox="1"/>
            <p:nvPr/>
          </p:nvSpPr>
          <p:spPr>
            <a:xfrm>
              <a:off x="6921736" y="5528540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악성 종양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B100C89-D967-41CC-967D-633C787A4BA7}"/>
                </a:ext>
              </a:extLst>
            </p:cNvPr>
            <p:cNvSpPr txBox="1"/>
            <p:nvPr/>
          </p:nvSpPr>
          <p:spPr>
            <a:xfrm>
              <a:off x="6921736" y="6060755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양성 종양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4C9675-97F3-46EB-944D-13019DA58732}"/>
                </a:ext>
              </a:extLst>
            </p:cNvPr>
            <p:cNvSpPr txBox="1"/>
            <p:nvPr/>
          </p:nvSpPr>
          <p:spPr>
            <a:xfrm>
              <a:off x="6143401" y="4745603"/>
              <a:ext cx="1056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테스트 세트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2F1573-41F5-4209-8B2B-5C014F99A58C}"/>
                </a:ext>
              </a:extLst>
            </p:cNvPr>
            <p:cNvSpPr txBox="1"/>
            <p:nvPr/>
          </p:nvSpPr>
          <p:spPr>
            <a:xfrm>
              <a:off x="2283860" y="4856553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훈련 세트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26919C5-7C3F-4358-92E9-91FDD2B24E2B}"/>
                </a:ext>
              </a:extLst>
            </p:cNvPr>
            <p:cNvSpPr txBox="1"/>
            <p:nvPr/>
          </p:nvSpPr>
          <p:spPr>
            <a:xfrm>
              <a:off x="4015684" y="6311797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455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95B11BB-8F2F-4949-A39A-FB084D902DEB}"/>
                </a:ext>
              </a:extLst>
            </p:cNvPr>
            <p:cNvSpPr txBox="1"/>
            <p:nvPr/>
          </p:nvSpPr>
          <p:spPr>
            <a:xfrm>
              <a:off x="5401681" y="6323953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114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C9DA28-48DB-4A35-87EB-48277EA9F774}"/>
                </a:ext>
              </a:extLst>
            </p:cNvPr>
            <p:cNvSpPr txBox="1"/>
            <p:nvPr/>
          </p:nvSpPr>
          <p:spPr>
            <a:xfrm>
              <a:off x="7777332" y="3787203"/>
              <a:ext cx="1406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37.3% </a:t>
              </a:r>
              <a:r>
                <a: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rPr>
                <a:t>양성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EE21033-63C5-4FEC-8AE0-1F0A0ADFA45F}"/>
                </a:ext>
              </a:extLst>
            </p:cNvPr>
            <p:cNvSpPr txBox="1"/>
            <p:nvPr/>
          </p:nvSpPr>
          <p:spPr>
            <a:xfrm>
              <a:off x="7777331" y="4293308"/>
              <a:ext cx="1406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62.7% </a:t>
              </a:r>
              <a:r>
                <a: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rPr>
                <a:t>악성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E1927A3-8663-422E-B6E8-5707DA5ABEEB}"/>
                </a:ext>
              </a:extLst>
            </p:cNvPr>
            <p:cNvSpPr txBox="1"/>
            <p:nvPr/>
          </p:nvSpPr>
          <p:spPr>
            <a:xfrm>
              <a:off x="3600247" y="6588031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170:285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99B78C9-0B39-40A3-AED1-B510FAD308EA}"/>
                </a:ext>
              </a:extLst>
            </p:cNvPr>
            <p:cNvSpPr txBox="1"/>
            <p:nvPr/>
          </p:nvSpPr>
          <p:spPr>
            <a:xfrm>
              <a:off x="5195046" y="658803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42:72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5102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C4327B0E-B81E-4D88-A82A-48C6CD2B92DC}"/>
              </a:ext>
            </a:extLst>
          </p:cNvPr>
          <p:cNvSpPr/>
          <p:nvPr/>
        </p:nvSpPr>
        <p:spPr>
          <a:xfrm>
            <a:off x="3932634" y="4836143"/>
            <a:ext cx="1042988" cy="5679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481672" y="1418292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E3926F-6FB0-4A49-B40A-C40E290DA46B}"/>
              </a:ext>
            </a:extLst>
          </p:cNvPr>
          <p:cNvSpPr/>
          <p:nvPr/>
        </p:nvSpPr>
        <p:spPr>
          <a:xfrm>
            <a:off x="538955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07340E-9BFC-49E9-BCA8-F306DBE3047A}"/>
              </a:ext>
            </a:extLst>
          </p:cNvPr>
          <p:cNvSpPr txBox="1"/>
          <p:nvPr/>
        </p:nvSpPr>
        <p:spPr>
          <a:xfrm>
            <a:off x="1529821" y="2993325"/>
            <a:ext cx="52822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np.arange(4).reshape(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# a.shape[0] 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print(a[0].shape)  # (2,)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print(a[0])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318C6-939B-4137-8EF5-90E4540191DD}"/>
              </a:ext>
            </a:extLst>
          </p:cNvPr>
          <p:cNvSpPr txBox="1"/>
          <p:nvPr/>
        </p:nvSpPr>
        <p:spPr>
          <a:xfrm>
            <a:off x="5758502" y="753466"/>
            <a:ext cx="3730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ctrl+d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복사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붙혀넣기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2C3F160-22AA-4CEA-BC5D-EB2F062B8D4B}"/>
              </a:ext>
            </a:extLst>
          </p:cNvPr>
          <p:cNvSpPr/>
          <p:nvPr/>
        </p:nvSpPr>
        <p:spPr>
          <a:xfrm>
            <a:off x="7726758" y="317569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8B74D2E-FFA1-41DB-83C0-D7B5CCE49F7D}"/>
              </a:ext>
            </a:extLst>
          </p:cNvPr>
          <p:cNvSpPr/>
          <p:nvPr/>
        </p:nvSpPr>
        <p:spPr>
          <a:xfrm>
            <a:off x="8223248" y="317569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882473F-722C-45FC-A597-C4C60173E743}"/>
              </a:ext>
            </a:extLst>
          </p:cNvPr>
          <p:cNvSpPr/>
          <p:nvPr/>
        </p:nvSpPr>
        <p:spPr>
          <a:xfrm>
            <a:off x="7726758" y="367218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9EA2BFD-6E05-459F-A955-DD830BFBC7AC}"/>
              </a:ext>
            </a:extLst>
          </p:cNvPr>
          <p:cNvSpPr/>
          <p:nvPr/>
        </p:nvSpPr>
        <p:spPr>
          <a:xfrm>
            <a:off x="8223248" y="367218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702EFD7-422F-40FD-9A39-C621BE637A84}"/>
              </a:ext>
            </a:extLst>
          </p:cNvPr>
          <p:cNvSpPr txBox="1"/>
          <p:nvPr/>
        </p:nvSpPr>
        <p:spPr>
          <a:xfrm>
            <a:off x="5718962" y="476157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76BA4F-D00C-4DE2-A8DD-7BFD4AB2DFA2}"/>
              </a:ext>
            </a:extLst>
          </p:cNvPr>
          <p:cNvSpPr/>
          <p:nvPr/>
        </p:nvSpPr>
        <p:spPr>
          <a:xfrm>
            <a:off x="588604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524EFD4-68E6-430E-8615-46644CC783ED}"/>
              </a:ext>
            </a:extLst>
          </p:cNvPr>
          <p:cNvSpPr/>
          <p:nvPr/>
        </p:nvSpPr>
        <p:spPr>
          <a:xfrm>
            <a:off x="638253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EC48078-AF15-4397-BB70-1731CA96CA6F}"/>
              </a:ext>
            </a:extLst>
          </p:cNvPr>
          <p:cNvSpPr/>
          <p:nvPr/>
        </p:nvSpPr>
        <p:spPr>
          <a:xfrm>
            <a:off x="687902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8F530D-7382-4E45-895B-04E572A1C7BB}"/>
              </a:ext>
            </a:extLst>
          </p:cNvPr>
          <p:cNvSpPr/>
          <p:nvPr/>
        </p:nvSpPr>
        <p:spPr>
          <a:xfrm>
            <a:off x="3993356" y="4886150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A35207A-D132-47EC-91AA-1943851B3FA8}"/>
              </a:ext>
            </a:extLst>
          </p:cNvPr>
          <p:cNvSpPr/>
          <p:nvPr/>
        </p:nvSpPr>
        <p:spPr>
          <a:xfrm>
            <a:off x="4455021" y="4886149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EF9A01-93E9-4957-9D3C-2FEF346C4580}"/>
              </a:ext>
            </a:extLst>
          </p:cNvPr>
          <p:cNvSpPr/>
          <p:nvPr/>
        </p:nvSpPr>
        <p:spPr>
          <a:xfrm>
            <a:off x="3932634" y="5404071"/>
            <a:ext cx="1042988" cy="5679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B168AC6-D6A8-4168-85DA-55A8D74FDE7C}"/>
              </a:ext>
            </a:extLst>
          </p:cNvPr>
          <p:cNvSpPr/>
          <p:nvPr/>
        </p:nvSpPr>
        <p:spPr>
          <a:xfrm>
            <a:off x="3993356" y="5454078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3B348C-817B-486E-9013-FB2FE0A21312}"/>
              </a:ext>
            </a:extLst>
          </p:cNvPr>
          <p:cNvSpPr/>
          <p:nvPr/>
        </p:nvSpPr>
        <p:spPr>
          <a:xfrm>
            <a:off x="4455021" y="5454077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266DF4B-6252-48F7-A743-100E8903D5C6}"/>
              </a:ext>
            </a:extLst>
          </p:cNvPr>
          <p:cNvSpPr/>
          <p:nvPr/>
        </p:nvSpPr>
        <p:spPr>
          <a:xfrm>
            <a:off x="5659971" y="5223244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B5639E-2F57-4E44-9D28-67C7894D2701}"/>
              </a:ext>
            </a:extLst>
          </p:cNvPr>
          <p:cNvSpPr/>
          <p:nvPr/>
        </p:nvSpPr>
        <p:spPr>
          <a:xfrm>
            <a:off x="6121636" y="5223243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93479D-F34F-4F03-B483-63E076447D8A}"/>
              </a:ext>
            </a:extLst>
          </p:cNvPr>
          <p:cNvSpPr txBox="1"/>
          <p:nvPr/>
        </p:nvSpPr>
        <p:spPr>
          <a:xfrm>
            <a:off x="3932634" y="436822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037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357313" y="1407319"/>
            <a:ext cx="5282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np.arrange(6).reshape(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#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len(a[0]) # </a:t>
            </a:r>
            <a:r>
              <a:rPr lang="en-US" altLang="ko-KR" sz="240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B2F22F-B6CA-49A7-920C-79C53CDE5457}"/>
              </a:ext>
            </a:extLst>
          </p:cNvPr>
          <p:cNvSpPr/>
          <p:nvPr/>
        </p:nvSpPr>
        <p:spPr>
          <a:xfrm>
            <a:off x="1968103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77421-4B89-4AD5-97AD-A67B99FE5E7F}"/>
              </a:ext>
            </a:extLst>
          </p:cNvPr>
          <p:cNvSpPr/>
          <p:nvPr/>
        </p:nvSpPr>
        <p:spPr>
          <a:xfrm>
            <a:off x="1968103" y="3912989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E333CE-BBED-4A1C-93FD-C679093E453A}"/>
              </a:ext>
            </a:extLst>
          </p:cNvPr>
          <p:cNvSpPr/>
          <p:nvPr/>
        </p:nvSpPr>
        <p:spPr>
          <a:xfrm>
            <a:off x="2032398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C596B6-E304-4EA6-9E47-90EB6F4DC6F2}"/>
              </a:ext>
            </a:extLst>
          </p:cNvPr>
          <p:cNvSpPr/>
          <p:nvPr/>
        </p:nvSpPr>
        <p:spPr>
          <a:xfrm>
            <a:off x="266223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6FA67F-B50D-4095-82E4-919070928FF3}"/>
              </a:ext>
            </a:extLst>
          </p:cNvPr>
          <p:cNvSpPr/>
          <p:nvPr/>
        </p:nvSpPr>
        <p:spPr>
          <a:xfrm>
            <a:off x="329207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8BA040-49F2-46CD-B531-AE65C933E4B8}"/>
              </a:ext>
            </a:extLst>
          </p:cNvPr>
          <p:cNvSpPr/>
          <p:nvPr/>
        </p:nvSpPr>
        <p:spPr>
          <a:xfrm>
            <a:off x="2041326" y="3975497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C6EA02-C3F0-468C-8208-40BDFEC5F260}"/>
              </a:ext>
            </a:extLst>
          </p:cNvPr>
          <p:cNvSpPr/>
          <p:nvPr/>
        </p:nvSpPr>
        <p:spPr>
          <a:xfrm>
            <a:off x="2671167" y="3975497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0DFDF7-6C40-417A-BABC-22A30B86E71C}"/>
              </a:ext>
            </a:extLst>
          </p:cNvPr>
          <p:cNvSpPr/>
          <p:nvPr/>
        </p:nvSpPr>
        <p:spPr>
          <a:xfrm>
            <a:off x="3301007" y="3975497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693A40-66A1-4AAA-9D71-76822886EF6E}"/>
              </a:ext>
            </a:extLst>
          </p:cNvPr>
          <p:cNvSpPr/>
          <p:nvPr/>
        </p:nvSpPr>
        <p:spPr>
          <a:xfrm>
            <a:off x="2041326" y="545068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50E9E4-8376-45C8-A14D-094C6DD74A1B}"/>
              </a:ext>
            </a:extLst>
          </p:cNvPr>
          <p:cNvSpPr/>
          <p:nvPr/>
        </p:nvSpPr>
        <p:spPr>
          <a:xfrm>
            <a:off x="2671167" y="545068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E12513-F6ED-45E8-95F3-FFA80425B50A}"/>
              </a:ext>
            </a:extLst>
          </p:cNvPr>
          <p:cNvSpPr/>
          <p:nvPr/>
        </p:nvSpPr>
        <p:spPr>
          <a:xfrm>
            <a:off x="3301007" y="545068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850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x_train, x_test, y_train, y_test = train_test_split(x, y, stratify=y,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test_size=0.2, random_state=42)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2" name="설명선: 선 1">
            <a:extLst>
              <a:ext uri="{FF2B5EF4-FFF2-40B4-BE49-F238E27FC236}">
                <a16:creationId xmlns:a16="http://schemas.microsoft.com/office/drawing/2014/main" id="{65166062-2E81-4239-B37F-99097CE337A2}"/>
              </a:ext>
            </a:extLst>
          </p:cNvPr>
          <p:cNvSpPr/>
          <p:nvPr/>
        </p:nvSpPr>
        <p:spPr>
          <a:xfrm>
            <a:off x="6483350" y="3071814"/>
            <a:ext cx="2584450" cy="514350"/>
          </a:xfrm>
          <a:prstGeom prst="borderCallout1">
            <a:avLst>
              <a:gd name="adj1" fmla="val -3473"/>
              <a:gd name="adj2" fmla="val 45476"/>
              <a:gd name="adj3" fmla="val -159106"/>
              <a:gd name="adj4" fmla="val 4913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데이터를 나눌때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비율을 동일하게 만든다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F17626A2-EE71-4FC4-89D1-04BFD0C9E05C}"/>
              </a:ext>
            </a:extLst>
          </p:cNvPr>
          <p:cNvSpPr/>
          <p:nvPr/>
        </p:nvSpPr>
        <p:spPr>
          <a:xfrm>
            <a:off x="687388" y="3065464"/>
            <a:ext cx="2584450" cy="514350"/>
          </a:xfrm>
          <a:prstGeom prst="borderCallout1">
            <a:avLst>
              <a:gd name="adj1" fmla="val -2238"/>
              <a:gd name="adj2" fmla="val 47687"/>
              <a:gd name="adj3" fmla="val -110957"/>
              <a:gd name="adj4" fmla="val 56508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데이터와 테스트 데이터의 비율을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설정한다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A79B6EC6-1D76-48FD-9859-A17AB19A3000}"/>
              </a:ext>
            </a:extLst>
          </p:cNvPr>
          <p:cNvSpPr/>
          <p:nvPr/>
        </p:nvSpPr>
        <p:spPr>
          <a:xfrm>
            <a:off x="3585369" y="3071814"/>
            <a:ext cx="2584450" cy="514350"/>
          </a:xfrm>
          <a:prstGeom prst="borderCallout1">
            <a:avLst>
              <a:gd name="adj1" fmla="val -3472"/>
              <a:gd name="adj2" fmla="val 24592"/>
              <a:gd name="adj3" fmla="val -120834"/>
              <a:gd name="adj4" fmla="val 20636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난수 초깃값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지정하여 무작위로 데이터 세트를 섞은 다음 나눈다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27006-10ED-4615-B6D5-02704AFE1982}"/>
              </a:ext>
            </a:extLst>
          </p:cNvPr>
          <p:cNvSpPr/>
          <p:nvPr/>
        </p:nvSpPr>
        <p:spPr>
          <a:xfrm>
            <a:off x="1558246" y="4297871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print(x_train.shape, x_test.shape)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(455, 30) (114, 30)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1027B7-49A6-41A9-B6C9-BDC2A9B20196}"/>
              </a:ext>
            </a:extLst>
          </p:cNvPr>
          <p:cNvSpPr/>
          <p:nvPr/>
        </p:nvSpPr>
        <p:spPr>
          <a:xfrm>
            <a:off x="1558246" y="5416073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np.unique(y_train, return_counts=True)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(array([0, 1]), array([170, 285], dtype=int64))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A7586-0B4C-46F8-9E23-300F210C6CC8}"/>
              </a:ext>
            </a:extLst>
          </p:cNvPr>
          <p:cNvSpPr txBox="1"/>
          <p:nvPr/>
        </p:nvSpPr>
        <p:spPr>
          <a:xfrm>
            <a:off x="1349452" y="3908917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나눈 비율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E847F-9DD9-46F6-8B8D-DCAA0200D9CF}"/>
              </a:ext>
            </a:extLst>
          </p:cNvPr>
          <p:cNvSpPr txBox="1"/>
          <p:nvPr/>
        </p:nvSpPr>
        <p:spPr>
          <a:xfrm>
            <a:off x="1349452" y="5046741"/>
            <a:ext cx="213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비율 유지 확인</a:t>
            </a:r>
          </a:p>
        </p:txBody>
      </p:sp>
    </p:spTree>
    <p:extLst>
      <p:ext uri="{BB962C8B-B14F-4D97-AF65-F5344CB8AC3E}">
        <p14:creationId xmlns:p14="http://schemas.microsoft.com/office/powerpoint/2010/main" val="1960603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b="1" u="sng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 err="1">
                <a:solidFill>
                  <a:srgbClr val="C5003D"/>
                </a:solidFill>
                <a:latin typeface="+mj-ea"/>
                <a:ea typeface="+mj-ea"/>
              </a:rPr>
              <a:t>딥러닝이란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self.w = None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self.b = 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312423"/>
            <a:ext cx="621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하나가 아니라 여러개가 될수 있으므로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__init__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초기화 하지 않고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실행중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입력되는 특성의 개수에 따라 초기화 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7EB029-423F-42B8-A860-DF70DA9DF42B}"/>
              </a:ext>
            </a:extLst>
          </p:cNvPr>
          <p:cNvSpPr/>
          <p:nvPr/>
        </p:nvSpPr>
        <p:spPr>
          <a:xfrm>
            <a:off x="1558246" y="30016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np.sum(x * self.w)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69F9B-2CEF-4911-BA8D-D994F4679E90}"/>
              </a:ext>
            </a:extLst>
          </p:cNvPr>
          <p:cNvSpPr txBox="1"/>
          <p:nvPr/>
        </p:nvSpPr>
        <p:spPr>
          <a:xfrm>
            <a:off x="1558246" y="3429000"/>
            <a:ext cx="7973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해당 코드는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더이상 하나의 값이 아니라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특성을 가지고 있는 넘파이 배열이므로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np.sum(x * self.w) =&gt; x[0]*w[0] + x[1]*w[1] + ... + x[29]*w[29]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해석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948D16-CFA6-49AD-BCFC-90E7331CBDDC}"/>
              </a:ext>
            </a:extLst>
          </p:cNvPr>
          <p:cNvSpPr/>
          <p:nvPr/>
        </p:nvSpPr>
        <p:spPr>
          <a:xfrm>
            <a:off x="1558246" y="42970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self.w = np.ones(x.shape[1])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440680-BD37-4F50-847F-ECFC62A403B8}"/>
              </a:ext>
            </a:extLst>
          </p:cNvPr>
          <p:cNvSpPr txBox="1"/>
          <p:nvPr/>
        </p:nvSpPr>
        <p:spPr>
          <a:xfrm>
            <a:off x="1558246" y="4724400"/>
            <a:ext cx="7067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x.shape[1]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이므로 넘파이 배열의 개수를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할당 하고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ones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의해 각 원소는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234DD9-F8A9-49E9-9E5D-8B6B3D5E9D44}"/>
              </a:ext>
            </a:extLst>
          </p:cNvPr>
          <p:cNvSpPr/>
          <p:nvPr/>
        </p:nvSpPr>
        <p:spPr>
          <a:xfrm>
            <a:off x="1558246" y="5355944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activation(self, z):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a = 1 / (1 + np.exp(-z))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return 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840CF5-A028-43D3-92EF-52604369510E}"/>
              </a:ext>
            </a:extLst>
          </p:cNvPr>
          <p:cNvSpPr txBox="1"/>
          <p:nvPr/>
        </p:nvSpPr>
        <p:spPr>
          <a:xfrm>
            <a:off x="1558246" y="6217840"/>
            <a:ext cx="5132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구현하고 시그모이드 함수의 결과 값을 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/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1911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 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z = 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x]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self.activation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(z))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a &gt;= 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712473"/>
            <a:ext cx="788363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 함수를 구현한다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[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for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in x]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코드는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파이썬에서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지원하는 코드로 대괄호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([])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안에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 in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호출부를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넣을수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있다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동작은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원소를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뽑아서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인자로 전달하여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리턴값을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append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하여 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가공된 값을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대입한다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배열로 바꿔준다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최종적으로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함수의 결과가 대입되므로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크다면 악성종양으로 판단하여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704AE3-8708-475D-8AA4-C26A7DB3556A}"/>
              </a:ext>
            </a:extLst>
          </p:cNvPr>
          <p:cNvSpPr/>
          <p:nvPr/>
        </p:nvSpPr>
        <p:spPr>
          <a:xfrm>
            <a:off x="1558246" y="5365715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np.mean(neuron.predict(x_test) == y_test)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0.8245614035087719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5DF56C-4724-4145-B65D-CDBA88926624}"/>
              </a:ext>
            </a:extLst>
          </p:cNvPr>
          <p:cNvSpPr txBox="1"/>
          <p:nvPr/>
        </p:nvSpPr>
        <p:spPr>
          <a:xfrm>
            <a:off x="1558246" y="6122469"/>
            <a:ext cx="805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np.mean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평균을 계산하는 함수로 예측값과 실제값의 비교 값을 평균을 계산하여 정확도를 측정한다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5328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41892175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grpSp>
        <p:nvGrpSpPr>
          <p:cNvPr id="7199" name="그룹 7198">
            <a:extLst>
              <a:ext uri="{FF2B5EF4-FFF2-40B4-BE49-F238E27FC236}">
                <a16:creationId xmlns:a16="http://schemas.microsoft.com/office/drawing/2014/main" id="{CE00D299-711F-4088-B71C-8C4748B1443A}"/>
              </a:ext>
            </a:extLst>
          </p:cNvPr>
          <p:cNvGrpSpPr/>
          <p:nvPr/>
        </p:nvGrpSpPr>
        <p:grpSpPr>
          <a:xfrm>
            <a:off x="4048233" y="1708771"/>
            <a:ext cx="5053516" cy="1983570"/>
            <a:chOff x="2336025" y="1449659"/>
            <a:chExt cx="6019645" cy="236278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D14E88FE-FB1F-4338-B651-65900263A444}"/>
                </a:ext>
              </a:extLst>
            </p:cNvPr>
            <p:cNvSpPr/>
            <p:nvPr/>
          </p:nvSpPr>
          <p:spPr>
            <a:xfrm>
              <a:off x="2452325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C380A05-B328-409F-A2AD-72FF5EC53E87}"/>
                </a:ext>
              </a:extLst>
            </p:cNvPr>
            <p:cNvSpPr/>
            <p:nvPr/>
          </p:nvSpPr>
          <p:spPr>
            <a:xfrm>
              <a:off x="2452325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0820CDE-0AC7-4FEA-87D6-01EFC69C3C8E}"/>
                </a:ext>
              </a:extLst>
            </p:cNvPr>
            <p:cNvSpPr/>
            <p:nvPr/>
          </p:nvSpPr>
          <p:spPr>
            <a:xfrm>
              <a:off x="4169613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8E49C14-164D-44FC-981A-7CC316B0C303}"/>
                </a:ext>
              </a:extLst>
            </p:cNvPr>
            <p:cNvSpPr/>
            <p:nvPr/>
          </p:nvSpPr>
          <p:spPr>
            <a:xfrm>
              <a:off x="4169613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D981988-AD07-422F-9403-4E98217695A2}"/>
                </a:ext>
              </a:extLst>
            </p:cNvPr>
            <p:cNvSpPr/>
            <p:nvPr/>
          </p:nvSpPr>
          <p:spPr>
            <a:xfrm>
              <a:off x="4742043" y="159834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0F7A530-5C99-4BFE-A24F-684068673961}"/>
                </a:ext>
              </a:extLst>
            </p:cNvPr>
            <p:cNvSpPr/>
            <p:nvPr/>
          </p:nvSpPr>
          <p:spPr>
            <a:xfrm>
              <a:off x="4742043" y="2614265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9644DEB-923C-4573-A25C-9CFBBD49FCF6}"/>
                </a:ext>
              </a:extLst>
            </p:cNvPr>
            <p:cNvSpPr/>
            <p:nvPr/>
          </p:nvSpPr>
          <p:spPr>
            <a:xfrm>
              <a:off x="5886901" y="202208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E1F89BC-026D-40D2-A1C8-F571AA48D9D6}"/>
                </a:ext>
              </a:extLst>
            </p:cNvPr>
            <p:cNvSpPr/>
            <p:nvPr/>
          </p:nvSpPr>
          <p:spPr>
            <a:xfrm>
              <a:off x="6459331" y="217077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82F54C12-9A50-43D1-970B-AB7DD5B7BBED}"/>
                </a:ext>
              </a:extLst>
            </p:cNvPr>
            <p:cNvCxnSpPr>
              <a:stCxn id="2" idx="6"/>
              <a:endCxn id="11" idx="2"/>
            </p:cNvCxnSpPr>
            <p:nvPr/>
          </p:nvCxnSpPr>
          <p:spPr>
            <a:xfrm>
              <a:off x="3024755" y="1735874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022E758-78ED-4848-9E97-C3851E130675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3024755" y="2751797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5E5E23-945C-4396-92AE-6726A966C19B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34F3954-7B54-402F-B1F8-175ADA7BEAAE}"/>
                </a:ext>
              </a:extLst>
            </p:cNvPr>
            <p:cNvCxnSpPr>
              <a:cxnSpLocks/>
              <a:stCxn id="2" idx="6"/>
              <a:endCxn id="12" idx="2"/>
            </p:cNvCxnSpPr>
            <p:nvPr/>
          </p:nvCxnSpPr>
          <p:spPr>
            <a:xfrm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19F7A77-826A-4F07-BE10-FC8239752AC7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5017106" y="1735874"/>
              <a:ext cx="869795" cy="57243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8C4ABBC-FDFB-469C-9F8C-D99BFB0E107C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 flipV="1">
              <a:off x="5017106" y="2308304"/>
              <a:ext cx="869795" cy="44349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B01DD07-8875-4B91-BC59-CDAD8731586F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>
              <a:off x="6734394" y="2308304"/>
              <a:ext cx="95157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E13BA731-E438-4EF4-85A2-E2A3C5454B99}"/>
                </a:ext>
              </a:extLst>
            </p:cNvPr>
            <p:cNvSpPr txBox="1"/>
            <p:nvPr/>
          </p:nvSpPr>
          <p:spPr>
            <a:xfrm>
              <a:off x="2336025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6F50717-3BB9-473A-AD16-3C1D888EB172}"/>
                </a:ext>
              </a:extLst>
            </p:cNvPr>
            <p:cNvSpPr txBox="1"/>
            <p:nvPr/>
          </p:nvSpPr>
          <p:spPr>
            <a:xfrm>
              <a:off x="4053313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7988BF-6193-445A-A480-5DCD5422C8DC}"/>
                </a:ext>
              </a:extLst>
            </p:cNvPr>
            <p:cNvSpPr txBox="1"/>
            <p:nvPr/>
          </p:nvSpPr>
          <p:spPr>
            <a:xfrm>
              <a:off x="5768197" y="3443115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3AAE49-67E2-4283-AAAD-895A7D4A27B4}"/>
                </a:ext>
              </a:extLst>
            </p:cNvPr>
            <p:cNvSpPr txBox="1"/>
            <p:nvPr/>
          </p:nvSpPr>
          <p:spPr>
            <a:xfrm>
              <a:off x="6495951" y="2889328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활성화 함수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/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4688" r="-24658" b="-31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75" name="직선 연결선 7174">
              <a:extLst>
                <a:ext uri="{FF2B5EF4-FFF2-40B4-BE49-F238E27FC236}">
                  <a16:creationId xmlns:a16="http://schemas.microsoft.com/office/drawing/2014/main" id="{0D11B453-6E0B-4C87-9C4F-84D9754F4D50}"/>
                </a:ext>
              </a:extLst>
            </p:cNvPr>
            <p:cNvCxnSpPr>
              <a:stCxn id="10" idx="4"/>
              <a:endCxn id="7173" idx="0"/>
            </p:cNvCxnSpPr>
            <p:nvPr/>
          </p:nvCxnSpPr>
          <p:spPr>
            <a:xfrm>
              <a:off x="2738540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8326D2F-4AEE-4F8C-B475-6143176DFE64}"/>
                </a:ext>
              </a:extLst>
            </p:cNvPr>
            <p:cNvCxnSpPr>
              <a:cxnSpLocks/>
              <a:stCxn id="12" idx="4"/>
              <a:endCxn id="40" idx="0"/>
            </p:cNvCxnSpPr>
            <p:nvPr/>
          </p:nvCxnSpPr>
          <p:spPr>
            <a:xfrm>
              <a:off x="4455828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47F0BE8-3FDC-4AE4-815C-B76AD13FCC4A}"/>
                </a:ext>
              </a:extLst>
            </p:cNvPr>
            <p:cNvCxnSpPr>
              <a:cxnSpLocks/>
              <a:stCxn id="17" idx="4"/>
              <a:endCxn id="41" idx="0"/>
            </p:cNvCxnSpPr>
            <p:nvPr/>
          </p:nvCxnSpPr>
          <p:spPr>
            <a:xfrm>
              <a:off x="6173116" y="2594519"/>
              <a:ext cx="0" cy="8485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3" name="연결선: 구부러짐 7182">
              <a:extLst>
                <a:ext uri="{FF2B5EF4-FFF2-40B4-BE49-F238E27FC236}">
                  <a16:creationId xmlns:a16="http://schemas.microsoft.com/office/drawing/2014/main" id="{58EDBA2D-85DA-40D2-B5F8-AC6AD40192E2}"/>
                </a:ext>
              </a:extLst>
            </p:cNvPr>
            <p:cNvCxnSpPr>
              <a:cxnSpLocks/>
              <a:stCxn id="18" idx="4"/>
              <a:endCxn id="42" idx="0"/>
            </p:cNvCxnSpPr>
            <p:nvPr/>
          </p:nvCxnSpPr>
          <p:spPr>
            <a:xfrm rot="16200000" flipH="1">
              <a:off x="6649750" y="2392948"/>
              <a:ext cx="443493" cy="549266"/>
            </a:xfrm>
            <a:prstGeom prst="curvedConnector3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9614577-9367-48C5-BAC0-8C22FA4DC428}"/>
              </a:ext>
            </a:extLst>
          </p:cNvPr>
          <p:cNvSpPr txBox="1"/>
          <p:nvPr/>
        </p:nvSpPr>
        <p:spPr>
          <a:xfrm>
            <a:off x="1245253" y="103314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신경망 모습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7400BE7-30D6-4F88-B0DB-87AAAA1FB8B0}"/>
              </a:ext>
            </a:extLst>
          </p:cNvPr>
          <p:cNvSpPr/>
          <p:nvPr/>
        </p:nvSpPr>
        <p:spPr>
          <a:xfrm>
            <a:off x="4166570" y="4342054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8F894E-68F4-444E-B8F2-9E04DFBD0FBB}"/>
              </a:ext>
            </a:extLst>
          </p:cNvPr>
          <p:cNvSpPr/>
          <p:nvPr/>
        </p:nvSpPr>
        <p:spPr>
          <a:xfrm>
            <a:off x="4166570" y="5371005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B76E78A-C9B2-49C0-8CD0-CFFAE4FE777B}"/>
              </a:ext>
            </a:extLst>
          </p:cNvPr>
          <p:cNvSpPr/>
          <p:nvPr/>
        </p:nvSpPr>
        <p:spPr>
          <a:xfrm>
            <a:off x="5862347" y="4940492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8D45FD-CE84-44AC-86DB-A3811EA943BE}"/>
              </a:ext>
            </a:extLst>
          </p:cNvPr>
          <p:cNvSpPr/>
          <p:nvPr/>
        </p:nvSpPr>
        <p:spPr>
          <a:xfrm>
            <a:off x="6456288" y="5076195"/>
            <a:ext cx="275063" cy="2750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AC3B631-B0C5-43D8-B22E-AC269953F676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>
            <a:off x="4739000" y="4628269"/>
            <a:ext cx="1123347" cy="59843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C6E7013-EA37-4743-8FA0-3B829EBAD43B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4739000" y="5226707"/>
            <a:ext cx="1123347" cy="4305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161EE11-6AC0-4B3F-A446-196C7EF4DB9E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6731351" y="5213727"/>
            <a:ext cx="951570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1E4BC86-71C8-438B-96C8-99434AC44F04}"/>
              </a:ext>
            </a:extLst>
          </p:cNvPr>
          <p:cNvSpPr txBox="1"/>
          <p:nvPr/>
        </p:nvSpPr>
        <p:spPr>
          <a:xfrm>
            <a:off x="4050270" y="6348538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638AE8-A6F6-4066-8720-82802376D020}"/>
              </a:ext>
            </a:extLst>
          </p:cNvPr>
          <p:cNvSpPr txBox="1"/>
          <p:nvPr/>
        </p:nvSpPr>
        <p:spPr>
          <a:xfrm>
            <a:off x="5765154" y="634853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17AF59-BE75-4911-AE38-F140F95F9776}"/>
              </a:ext>
            </a:extLst>
          </p:cNvPr>
          <p:cNvSpPr txBox="1"/>
          <p:nvPr/>
        </p:nvSpPr>
        <p:spPr>
          <a:xfrm>
            <a:off x="6492908" y="579475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/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blipFill>
                <a:blip r:embed="rId4"/>
                <a:stretch>
                  <a:fillRect t="-3947" r="-28736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2C26F4F-02E9-47E5-B062-1503BACDC822}"/>
              </a:ext>
            </a:extLst>
          </p:cNvPr>
          <p:cNvCxnSpPr>
            <a:cxnSpLocks/>
            <a:stCxn id="68" idx="4"/>
            <a:endCxn id="76" idx="0"/>
          </p:cNvCxnSpPr>
          <p:nvPr/>
        </p:nvCxnSpPr>
        <p:spPr>
          <a:xfrm>
            <a:off x="4452785" y="5943435"/>
            <a:ext cx="3206" cy="40510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892CDF1-E6C9-4E6B-917A-BDA275C9550A}"/>
              </a:ext>
            </a:extLst>
          </p:cNvPr>
          <p:cNvCxnSpPr>
            <a:cxnSpLocks/>
            <a:stCxn id="71" idx="4"/>
            <a:endCxn id="77" idx="0"/>
          </p:cNvCxnSpPr>
          <p:nvPr/>
        </p:nvCxnSpPr>
        <p:spPr>
          <a:xfrm>
            <a:off x="6148562" y="5512922"/>
            <a:ext cx="21511" cy="83561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구부러짐 81">
            <a:extLst>
              <a:ext uri="{FF2B5EF4-FFF2-40B4-BE49-F238E27FC236}">
                <a16:creationId xmlns:a16="http://schemas.microsoft.com/office/drawing/2014/main" id="{5273CF3F-37D6-41A4-BA36-977FA1573149}"/>
              </a:ext>
            </a:extLst>
          </p:cNvPr>
          <p:cNvCxnSpPr>
            <a:cxnSpLocks/>
            <a:stCxn id="72" idx="4"/>
            <a:endCxn id="78" idx="0"/>
          </p:cNvCxnSpPr>
          <p:nvPr/>
        </p:nvCxnSpPr>
        <p:spPr>
          <a:xfrm rot="16200000" flipH="1">
            <a:off x="6646707" y="5298371"/>
            <a:ext cx="443493" cy="549266"/>
          </a:xfrm>
          <a:prstGeom prst="curved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/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/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/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/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9C1B510A-5855-49C2-8F7B-0A7D63B6F135}"/>
              </a:ext>
            </a:extLst>
          </p:cNvPr>
          <p:cNvSpPr txBox="1"/>
          <p:nvPr/>
        </p:nvSpPr>
        <p:spPr>
          <a:xfrm>
            <a:off x="1787189" y="4147368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단일층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A76D3F-57BE-4612-ACF3-33248E4391A6}"/>
              </a:ext>
            </a:extLst>
          </p:cNvPr>
          <p:cNvCxnSpPr/>
          <p:nvPr/>
        </p:nvCxnSpPr>
        <p:spPr>
          <a:xfrm>
            <a:off x="5827816" y="1251387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E5D5B44-8AA2-4872-9C73-D73B2D8B7DBA}"/>
              </a:ext>
            </a:extLst>
          </p:cNvPr>
          <p:cNvCxnSpPr/>
          <p:nvPr/>
        </p:nvCxnSpPr>
        <p:spPr>
          <a:xfrm>
            <a:off x="7269486" y="1267872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9632308-9336-4407-8245-34AA998D51DC}"/>
              </a:ext>
            </a:extLst>
          </p:cNvPr>
          <p:cNvCxnSpPr/>
          <p:nvPr/>
        </p:nvCxnSpPr>
        <p:spPr>
          <a:xfrm>
            <a:off x="6170073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531FE4F-745C-46EC-AE64-12039CE8E3A2}"/>
              </a:ext>
            </a:extLst>
          </p:cNvPr>
          <p:cNvCxnSpPr/>
          <p:nvPr/>
        </p:nvCxnSpPr>
        <p:spPr>
          <a:xfrm>
            <a:off x="4370421" y="1346199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959DF1-23D3-4479-9D9A-3E59742178E9}"/>
              </a:ext>
            </a:extLst>
          </p:cNvPr>
          <p:cNvSpPr txBox="1"/>
          <p:nvPr/>
        </p:nvSpPr>
        <p:spPr>
          <a:xfrm>
            <a:off x="3828191" y="94080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D5B578-7DF7-4EEE-93A6-94C788C84C0F}"/>
              </a:ext>
            </a:extLst>
          </p:cNvPr>
          <p:cNvSpPr txBox="1"/>
          <p:nvPr/>
        </p:nvSpPr>
        <p:spPr>
          <a:xfrm>
            <a:off x="5350631" y="92026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1686AE-9D33-4779-882A-D804B958B6AE}"/>
              </a:ext>
            </a:extLst>
          </p:cNvPr>
          <p:cNvSpPr txBox="1"/>
          <p:nvPr/>
        </p:nvSpPr>
        <p:spPr>
          <a:xfrm>
            <a:off x="6792300" y="91091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BD5AD46-ED77-4D69-8DA5-6824B867943F}"/>
              </a:ext>
            </a:extLst>
          </p:cNvPr>
          <p:cNvCxnSpPr/>
          <p:nvPr/>
        </p:nvCxnSpPr>
        <p:spPr>
          <a:xfrm>
            <a:off x="4430279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07BA8D-3F5C-426D-B210-2598CD783F33}"/>
              </a:ext>
            </a:extLst>
          </p:cNvPr>
          <p:cNvSpPr txBox="1"/>
          <p:nvPr/>
        </p:nvSpPr>
        <p:spPr>
          <a:xfrm>
            <a:off x="3818297" y="389030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BC8FAD-1283-4F23-AD02-2A5C9EA644A1}"/>
              </a:ext>
            </a:extLst>
          </p:cNvPr>
          <p:cNvSpPr txBox="1"/>
          <p:nvPr/>
        </p:nvSpPr>
        <p:spPr>
          <a:xfrm>
            <a:off x="5581465" y="391645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138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EA29135-CB07-4B2C-902B-1783B260818B}"/>
              </a:ext>
            </a:extLst>
          </p:cNvPr>
          <p:cNvSpPr/>
          <p:nvPr/>
        </p:nvSpPr>
        <p:spPr>
          <a:xfrm>
            <a:off x="1273421" y="1413893"/>
            <a:ext cx="8056334" cy="38472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[]   # empty list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손실 함수의 결과값을 저장할 리스트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	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indexes: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self.forpass(x[i])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self.activation(z)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err = -(y[i] - a)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w_grad, b_grad = self.backprop(x[i], err)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self.w -= w_grad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self.b -= b_grad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클리핑한 후 손실을 누적합니다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loss += -(y[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b="1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  <a:endParaRPr lang="ko-KR" altLang="en-US" sz="14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54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함수의 결과값 조정해 저장 기능 추가하기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/>
              <p:nvPr/>
            </p:nvSpPr>
            <p:spPr>
              <a:xfrm>
                <a:off x="1093867" y="5349731"/>
                <a:ext cx="8759129" cy="946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함수의 값은 음의 무한대가 되고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함수의 값은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손실값이 무한해 지면 정확한 값을 계산할 수 없으므로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−1∗10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−10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~ 1−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1∗10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사이가 되록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np.clip()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함수로 조정한다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867" y="5349731"/>
                <a:ext cx="8759129" cy="946991"/>
              </a:xfrm>
              <a:prstGeom prst="rect">
                <a:avLst/>
              </a:prstGeom>
              <a:blipFill>
                <a:blip r:embed="rId3"/>
                <a:stretch>
                  <a:fillRect l="-557" t="-3226" b="-77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9F4F4-E906-4DFB-9003-DD8D8535269F}"/>
                  </a:ext>
                </a:extLst>
              </p:cNvPr>
              <p:cNvSpPr txBox="1"/>
              <p:nvPr/>
            </p:nvSpPr>
            <p:spPr>
              <a:xfrm>
                <a:off x="1892452" y="6189087"/>
                <a:ext cx="71619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 = -(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9F4F4-E906-4DFB-9003-DD8D85352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452" y="6189087"/>
                <a:ext cx="7161961" cy="584775"/>
              </a:xfrm>
              <a:prstGeom prst="rect">
                <a:avLst/>
              </a:prstGeom>
              <a:blipFill>
                <a:blip r:embed="rId4"/>
                <a:stretch>
                  <a:fillRect l="-2128" t="-1354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0449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394922"/>
              </p:ext>
            </p:extLst>
          </p:nvPr>
        </p:nvGraphicFramePr>
        <p:xfrm>
          <a:off x="1926019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41933565-5F75-4EA2-A33F-7E7924F64820}"/>
              </a:ext>
            </a:extLst>
          </p:cNvPr>
          <p:cNvSpPr/>
          <p:nvPr/>
        </p:nvSpPr>
        <p:spPr>
          <a:xfrm>
            <a:off x="6579219" y="1926163"/>
            <a:ext cx="208157" cy="307777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765074" y="1850700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샘플을 중복되지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않도록 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275996" y="1941551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E0E42575-8580-42FD-8801-E157162A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732556"/>
              </p:ext>
            </p:extLst>
          </p:nvPr>
        </p:nvGraphicFramePr>
        <p:xfrm>
          <a:off x="1926019" y="4052699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0A668DF-20BB-43B0-AD3C-466F875A09AF}"/>
              </a:ext>
            </a:extLst>
          </p:cNvPr>
          <p:cNvSpPr txBox="1"/>
          <p:nvPr/>
        </p:nvSpPr>
        <p:spPr>
          <a:xfrm>
            <a:off x="757234" y="4052699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9F10BB-22BE-4727-94A0-A9CCD67A63F9}"/>
              </a:ext>
            </a:extLst>
          </p:cNvPr>
          <p:cNvSpPr txBox="1"/>
          <p:nvPr/>
        </p:nvSpPr>
        <p:spPr>
          <a:xfrm>
            <a:off x="757234" y="443890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205F8F-38BA-4D08-91A8-CE28B1A4D758}"/>
              </a:ext>
            </a:extLst>
          </p:cNvPr>
          <p:cNvSpPr txBox="1"/>
          <p:nvPr/>
        </p:nvSpPr>
        <p:spPr>
          <a:xfrm>
            <a:off x="757234" y="482510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6009F88F-175D-4144-8F0C-F6DD5DB95619}"/>
              </a:ext>
            </a:extLst>
          </p:cNvPr>
          <p:cNvSpPr/>
          <p:nvPr/>
        </p:nvSpPr>
        <p:spPr>
          <a:xfrm>
            <a:off x="6579219" y="4052699"/>
            <a:ext cx="208157" cy="1484001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54A67-410A-4171-AAF3-81181B1B5389}"/>
              </a:ext>
            </a:extLst>
          </p:cNvPr>
          <p:cNvSpPr txBox="1"/>
          <p:nvPr/>
        </p:nvSpPr>
        <p:spPr>
          <a:xfrm>
            <a:off x="6784310" y="4656199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샘플들 모두 선택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FF5D89-3813-4C70-9A62-182DA1C2511D}"/>
              </a:ext>
            </a:extLst>
          </p:cNvPr>
          <p:cNvSpPr txBox="1"/>
          <p:nvPr/>
        </p:nvSpPr>
        <p:spPr>
          <a:xfrm>
            <a:off x="8275996" y="4656198"/>
            <a:ext cx="1925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9571B-AF1E-4DC1-BD87-A9AC1417061E}"/>
              </a:ext>
            </a:extLst>
          </p:cNvPr>
          <p:cNvSpPr txBox="1"/>
          <p:nvPr/>
        </p:nvSpPr>
        <p:spPr>
          <a:xfrm>
            <a:off x="3369459" y="5586662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E586A1-EC5A-4F04-8DE3-8C428592F6A1}"/>
              </a:ext>
            </a:extLst>
          </p:cNvPr>
          <p:cNvSpPr txBox="1"/>
          <p:nvPr/>
        </p:nvSpPr>
        <p:spPr>
          <a:xfrm>
            <a:off x="5293480" y="3069383"/>
            <a:ext cx="726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(SGD)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9920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/>
        </p:nvGraphicFramePr>
        <p:xfrm>
          <a:off x="1926019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995531" y="1926163"/>
            <a:ext cx="1669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 중 몇 개의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샘플을 중복되지 않도록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573361" y="2110828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201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 경사 하강법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1D50FE-23CF-4DCB-A18D-E1A1CAA88FD5}"/>
              </a:ext>
            </a:extLst>
          </p:cNvPr>
          <p:cNvSpPr/>
          <p:nvPr/>
        </p:nvSpPr>
        <p:spPr>
          <a:xfrm>
            <a:off x="6456556" y="165081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1943E63-D784-4CEB-9437-416A355D96DF}"/>
              </a:ext>
            </a:extLst>
          </p:cNvPr>
          <p:cNvSpPr/>
          <p:nvPr/>
        </p:nvSpPr>
        <p:spPr>
          <a:xfrm>
            <a:off x="6456555" y="201960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F6A6AB3-C648-44E1-9FD9-58679F492392}"/>
              </a:ext>
            </a:extLst>
          </p:cNvPr>
          <p:cNvSpPr/>
          <p:nvPr/>
        </p:nvSpPr>
        <p:spPr>
          <a:xfrm>
            <a:off x="6456556" y="239705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C16571-0B9B-4A7C-BF07-E6AE6B9B32D9}"/>
              </a:ext>
            </a:extLst>
          </p:cNvPr>
          <p:cNvSpPr/>
          <p:nvPr/>
        </p:nvSpPr>
        <p:spPr>
          <a:xfrm>
            <a:off x="6456555" y="276584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FB9BFF0-D96A-4C64-B061-CB9F5BB0E8C7}"/>
              </a:ext>
            </a:extLst>
          </p:cNvPr>
          <p:cNvCxnSpPr>
            <a:stCxn id="29" idx="6"/>
            <a:endCxn id="31" idx="6"/>
          </p:cNvCxnSpPr>
          <p:nvPr/>
        </p:nvCxnSpPr>
        <p:spPr>
          <a:xfrm>
            <a:off x="6612673" y="1728872"/>
            <a:ext cx="12700" cy="74624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DBE728-0E78-4BA6-90A7-E599BF1C2ABD}"/>
              </a:ext>
            </a:extLst>
          </p:cNvPr>
          <p:cNvCxnSpPr>
            <a:cxnSpLocks/>
            <a:stCxn id="30" idx="6"/>
            <a:endCxn id="32" idx="6"/>
          </p:cNvCxnSpPr>
          <p:nvPr/>
        </p:nvCxnSpPr>
        <p:spPr>
          <a:xfrm>
            <a:off x="6612672" y="2097662"/>
            <a:ext cx="12700" cy="746246"/>
          </a:xfrm>
          <a:prstGeom prst="bentConnector3">
            <a:avLst>
              <a:gd name="adj1" fmla="val 250244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179B364-2729-447C-A2D8-E5EA7AEF672D}"/>
              </a:ext>
            </a:extLst>
          </p:cNvPr>
          <p:cNvCxnSpPr>
            <a:cxnSpLocks/>
          </p:cNvCxnSpPr>
          <p:nvPr/>
        </p:nvCxnSpPr>
        <p:spPr>
          <a:xfrm flipV="1">
            <a:off x="1546301" y="3739126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40EF8FA-B78B-42ED-BB4E-048691722980}"/>
              </a:ext>
            </a:extLst>
          </p:cNvPr>
          <p:cNvCxnSpPr>
            <a:cxnSpLocks/>
          </p:cNvCxnSpPr>
          <p:nvPr/>
        </p:nvCxnSpPr>
        <p:spPr>
          <a:xfrm flipV="1">
            <a:off x="1241502" y="6132690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/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/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90780A64-4FF8-4A54-AAEF-854C7F7AD952}"/>
              </a:ext>
            </a:extLst>
          </p:cNvPr>
          <p:cNvSpPr txBox="1"/>
          <p:nvPr/>
        </p:nvSpPr>
        <p:spPr>
          <a:xfrm>
            <a:off x="1849705" y="635192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하강법</a:t>
            </a:r>
          </a:p>
        </p:txBody>
      </p:sp>
      <p:sp>
        <p:nvSpPr>
          <p:cNvPr id="7177" name="타원 7176">
            <a:extLst>
              <a:ext uri="{FF2B5EF4-FFF2-40B4-BE49-F238E27FC236}">
                <a16:creationId xmlns:a16="http://schemas.microsoft.com/office/drawing/2014/main" id="{431BF1AA-94AE-4D36-B5E5-6B305969B79B}"/>
              </a:ext>
            </a:extLst>
          </p:cNvPr>
          <p:cNvSpPr/>
          <p:nvPr/>
        </p:nvSpPr>
        <p:spPr>
          <a:xfrm>
            <a:off x="3494042" y="3873190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9B022AD-3CBD-4B6D-A4C8-B990956AB24D}"/>
              </a:ext>
            </a:extLst>
          </p:cNvPr>
          <p:cNvSpPr/>
          <p:nvPr/>
        </p:nvSpPr>
        <p:spPr>
          <a:xfrm>
            <a:off x="2066686" y="565381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자유형: 도형 7178">
            <a:extLst>
              <a:ext uri="{FF2B5EF4-FFF2-40B4-BE49-F238E27FC236}">
                <a16:creationId xmlns:a16="http://schemas.microsoft.com/office/drawing/2014/main" id="{8DC01F39-746B-4882-8CC7-3F80D9A0FF51}"/>
              </a:ext>
            </a:extLst>
          </p:cNvPr>
          <p:cNvSpPr/>
          <p:nvPr/>
        </p:nvSpPr>
        <p:spPr>
          <a:xfrm>
            <a:off x="2163337" y="3620429"/>
            <a:ext cx="2022087" cy="2051825"/>
          </a:xfrm>
          <a:custGeom>
            <a:avLst/>
            <a:gdLst>
              <a:gd name="connsiteX0" fmla="*/ 0 w 2022087"/>
              <a:gd name="connsiteY0" fmla="*/ 2051825 h 2051825"/>
              <a:gd name="connsiteX1" fmla="*/ 7434 w 2022087"/>
              <a:gd name="connsiteY1" fmla="*/ 1992351 h 2051825"/>
              <a:gd name="connsiteX2" fmla="*/ 22302 w 2022087"/>
              <a:gd name="connsiteY2" fmla="*/ 1947747 h 2051825"/>
              <a:gd name="connsiteX3" fmla="*/ 29736 w 2022087"/>
              <a:gd name="connsiteY3" fmla="*/ 1865971 h 2051825"/>
              <a:gd name="connsiteX4" fmla="*/ 37170 w 2022087"/>
              <a:gd name="connsiteY4" fmla="*/ 1813932 h 2051825"/>
              <a:gd name="connsiteX5" fmla="*/ 44604 w 2022087"/>
              <a:gd name="connsiteY5" fmla="*/ 1732156 h 2051825"/>
              <a:gd name="connsiteX6" fmla="*/ 59473 w 2022087"/>
              <a:gd name="connsiteY6" fmla="*/ 1598342 h 2051825"/>
              <a:gd name="connsiteX7" fmla="*/ 74341 w 2022087"/>
              <a:gd name="connsiteY7" fmla="*/ 1524000 h 2051825"/>
              <a:gd name="connsiteX8" fmla="*/ 111512 w 2022087"/>
              <a:gd name="connsiteY8" fmla="*/ 1553737 h 2051825"/>
              <a:gd name="connsiteX9" fmla="*/ 133814 w 2022087"/>
              <a:gd name="connsiteY9" fmla="*/ 1568605 h 2051825"/>
              <a:gd name="connsiteX10" fmla="*/ 185853 w 2022087"/>
              <a:gd name="connsiteY10" fmla="*/ 1613210 h 2051825"/>
              <a:gd name="connsiteX11" fmla="*/ 215590 w 2022087"/>
              <a:gd name="connsiteY11" fmla="*/ 1650381 h 2051825"/>
              <a:gd name="connsiteX12" fmla="*/ 245326 w 2022087"/>
              <a:gd name="connsiteY12" fmla="*/ 1657815 h 2051825"/>
              <a:gd name="connsiteX13" fmla="*/ 267629 w 2022087"/>
              <a:gd name="connsiteY13" fmla="*/ 1665249 h 2051825"/>
              <a:gd name="connsiteX14" fmla="*/ 312234 w 2022087"/>
              <a:gd name="connsiteY14" fmla="*/ 1687551 h 2051825"/>
              <a:gd name="connsiteX15" fmla="*/ 334536 w 2022087"/>
              <a:gd name="connsiteY15" fmla="*/ 1702420 h 2051825"/>
              <a:gd name="connsiteX16" fmla="*/ 394009 w 2022087"/>
              <a:gd name="connsiteY16" fmla="*/ 1724722 h 2051825"/>
              <a:gd name="connsiteX17" fmla="*/ 423746 w 2022087"/>
              <a:gd name="connsiteY17" fmla="*/ 1732156 h 2051825"/>
              <a:gd name="connsiteX18" fmla="*/ 446048 w 2022087"/>
              <a:gd name="connsiteY18" fmla="*/ 1672683 h 2051825"/>
              <a:gd name="connsiteX19" fmla="*/ 460917 w 2022087"/>
              <a:gd name="connsiteY19" fmla="*/ 1613210 h 2051825"/>
              <a:gd name="connsiteX20" fmla="*/ 468351 w 2022087"/>
              <a:gd name="connsiteY20" fmla="*/ 1590908 h 2051825"/>
              <a:gd name="connsiteX21" fmla="*/ 475785 w 2022087"/>
              <a:gd name="connsiteY21" fmla="*/ 1553737 h 2051825"/>
              <a:gd name="connsiteX22" fmla="*/ 483219 w 2022087"/>
              <a:gd name="connsiteY22" fmla="*/ 1434791 h 2051825"/>
              <a:gd name="connsiteX23" fmla="*/ 527824 w 2022087"/>
              <a:gd name="connsiteY23" fmla="*/ 1442225 h 2051825"/>
              <a:gd name="connsiteX24" fmla="*/ 564995 w 2022087"/>
              <a:gd name="connsiteY24" fmla="*/ 1479395 h 2051825"/>
              <a:gd name="connsiteX25" fmla="*/ 594731 w 2022087"/>
              <a:gd name="connsiteY25" fmla="*/ 1494264 h 2051825"/>
              <a:gd name="connsiteX26" fmla="*/ 646770 w 2022087"/>
              <a:gd name="connsiteY26" fmla="*/ 1538869 h 2051825"/>
              <a:gd name="connsiteX27" fmla="*/ 676507 w 2022087"/>
              <a:gd name="connsiteY27" fmla="*/ 1553737 h 2051825"/>
              <a:gd name="connsiteX28" fmla="*/ 698809 w 2022087"/>
              <a:gd name="connsiteY28" fmla="*/ 1561171 h 2051825"/>
              <a:gd name="connsiteX29" fmla="*/ 743414 w 2022087"/>
              <a:gd name="connsiteY29" fmla="*/ 1590908 h 2051825"/>
              <a:gd name="connsiteX30" fmla="*/ 788019 w 2022087"/>
              <a:gd name="connsiteY30" fmla="*/ 1605776 h 2051825"/>
              <a:gd name="connsiteX31" fmla="*/ 810322 w 2022087"/>
              <a:gd name="connsiteY31" fmla="*/ 1613210 h 2051825"/>
              <a:gd name="connsiteX32" fmla="*/ 832624 w 2022087"/>
              <a:gd name="connsiteY32" fmla="*/ 1628078 h 2051825"/>
              <a:gd name="connsiteX33" fmla="*/ 921834 w 2022087"/>
              <a:gd name="connsiteY33" fmla="*/ 1628078 h 2051825"/>
              <a:gd name="connsiteX34" fmla="*/ 936702 w 2022087"/>
              <a:gd name="connsiteY34" fmla="*/ 1590908 h 2051825"/>
              <a:gd name="connsiteX35" fmla="*/ 959004 w 2022087"/>
              <a:gd name="connsiteY35" fmla="*/ 1576039 h 2051825"/>
              <a:gd name="connsiteX36" fmla="*/ 973873 w 2022087"/>
              <a:gd name="connsiteY36" fmla="*/ 1561171 h 2051825"/>
              <a:gd name="connsiteX37" fmla="*/ 1011043 w 2022087"/>
              <a:gd name="connsiteY37" fmla="*/ 1516566 h 2051825"/>
              <a:gd name="connsiteX38" fmla="*/ 1025912 w 2022087"/>
              <a:gd name="connsiteY38" fmla="*/ 1486830 h 2051825"/>
              <a:gd name="connsiteX39" fmla="*/ 1048214 w 2022087"/>
              <a:gd name="connsiteY39" fmla="*/ 1479395 h 2051825"/>
              <a:gd name="connsiteX40" fmla="*/ 1070517 w 2022087"/>
              <a:gd name="connsiteY40" fmla="*/ 1464527 h 2051825"/>
              <a:gd name="connsiteX41" fmla="*/ 1085385 w 2022087"/>
              <a:gd name="connsiteY41" fmla="*/ 1442225 h 2051825"/>
              <a:gd name="connsiteX42" fmla="*/ 1107687 w 2022087"/>
              <a:gd name="connsiteY42" fmla="*/ 1434791 h 2051825"/>
              <a:gd name="connsiteX43" fmla="*/ 1152292 w 2022087"/>
              <a:gd name="connsiteY43" fmla="*/ 1405054 h 2051825"/>
              <a:gd name="connsiteX44" fmla="*/ 1174595 w 2022087"/>
              <a:gd name="connsiteY44" fmla="*/ 1390186 h 2051825"/>
              <a:gd name="connsiteX45" fmla="*/ 1189463 w 2022087"/>
              <a:gd name="connsiteY45" fmla="*/ 1449659 h 2051825"/>
              <a:gd name="connsiteX46" fmla="*/ 1196897 w 2022087"/>
              <a:gd name="connsiteY46" fmla="*/ 1479395 h 2051825"/>
              <a:gd name="connsiteX47" fmla="*/ 1204331 w 2022087"/>
              <a:gd name="connsiteY47" fmla="*/ 1553737 h 2051825"/>
              <a:gd name="connsiteX48" fmla="*/ 1219200 w 2022087"/>
              <a:gd name="connsiteY48" fmla="*/ 1576039 h 2051825"/>
              <a:gd name="connsiteX49" fmla="*/ 1226634 w 2022087"/>
              <a:gd name="connsiteY49" fmla="*/ 1598342 h 2051825"/>
              <a:gd name="connsiteX50" fmla="*/ 1234068 w 2022087"/>
              <a:gd name="connsiteY50" fmla="*/ 1635512 h 2051825"/>
              <a:gd name="connsiteX51" fmla="*/ 1248936 w 2022087"/>
              <a:gd name="connsiteY51" fmla="*/ 1687551 h 2051825"/>
              <a:gd name="connsiteX52" fmla="*/ 1263804 w 2022087"/>
              <a:gd name="connsiteY52" fmla="*/ 1717288 h 2051825"/>
              <a:gd name="connsiteX53" fmla="*/ 1271239 w 2022087"/>
              <a:gd name="connsiteY53" fmla="*/ 1761893 h 2051825"/>
              <a:gd name="connsiteX54" fmla="*/ 1300975 w 2022087"/>
              <a:gd name="connsiteY54" fmla="*/ 1813932 h 2051825"/>
              <a:gd name="connsiteX55" fmla="*/ 1315843 w 2022087"/>
              <a:gd name="connsiteY55" fmla="*/ 1791630 h 2051825"/>
              <a:gd name="connsiteX56" fmla="*/ 1323278 w 2022087"/>
              <a:gd name="connsiteY56" fmla="*/ 1761893 h 2051825"/>
              <a:gd name="connsiteX57" fmla="*/ 1330712 w 2022087"/>
              <a:gd name="connsiteY57" fmla="*/ 1739591 h 2051825"/>
              <a:gd name="connsiteX58" fmla="*/ 1338146 w 2022087"/>
              <a:gd name="connsiteY58" fmla="*/ 1702420 h 2051825"/>
              <a:gd name="connsiteX59" fmla="*/ 1353014 w 2022087"/>
              <a:gd name="connsiteY59" fmla="*/ 1672683 h 2051825"/>
              <a:gd name="connsiteX60" fmla="*/ 1367883 w 2022087"/>
              <a:gd name="connsiteY60" fmla="*/ 1330712 h 2051825"/>
              <a:gd name="connsiteX61" fmla="*/ 1375317 w 2022087"/>
              <a:gd name="connsiteY61" fmla="*/ 1241503 h 2051825"/>
              <a:gd name="connsiteX62" fmla="*/ 1390185 w 2022087"/>
              <a:gd name="connsiteY62" fmla="*/ 1196898 h 2051825"/>
              <a:gd name="connsiteX63" fmla="*/ 1397619 w 2022087"/>
              <a:gd name="connsiteY63" fmla="*/ 1159727 h 2051825"/>
              <a:gd name="connsiteX64" fmla="*/ 1405053 w 2022087"/>
              <a:gd name="connsiteY64" fmla="*/ 1107688 h 2051825"/>
              <a:gd name="connsiteX65" fmla="*/ 1419922 w 2022087"/>
              <a:gd name="connsiteY65" fmla="*/ 1077951 h 2051825"/>
              <a:gd name="connsiteX66" fmla="*/ 1442224 w 2022087"/>
              <a:gd name="connsiteY66" fmla="*/ 1085386 h 2051825"/>
              <a:gd name="connsiteX67" fmla="*/ 1471961 w 2022087"/>
              <a:gd name="connsiteY67" fmla="*/ 1107688 h 2051825"/>
              <a:gd name="connsiteX68" fmla="*/ 1509131 w 2022087"/>
              <a:gd name="connsiteY68" fmla="*/ 1152293 h 2051825"/>
              <a:gd name="connsiteX69" fmla="*/ 1516565 w 2022087"/>
              <a:gd name="connsiteY69" fmla="*/ 1174595 h 2051825"/>
              <a:gd name="connsiteX70" fmla="*/ 1531434 w 2022087"/>
              <a:gd name="connsiteY70" fmla="*/ 1189464 h 2051825"/>
              <a:gd name="connsiteX71" fmla="*/ 1576039 w 2022087"/>
              <a:gd name="connsiteY71" fmla="*/ 1226634 h 2051825"/>
              <a:gd name="connsiteX72" fmla="*/ 1605775 w 2022087"/>
              <a:gd name="connsiteY72" fmla="*/ 1256371 h 2051825"/>
              <a:gd name="connsiteX73" fmla="*/ 1642946 w 2022087"/>
              <a:gd name="connsiteY73" fmla="*/ 1300976 h 2051825"/>
              <a:gd name="connsiteX74" fmla="*/ 1665248 w 2022087"/>
              <a:gd name="connsiteY74" fmla="*/ 1308410 h 2051825"/>
              <a:gd name="connsiteX75" fmla="*/ 1709853 w 2022087"/>
              <a:gd name="connsiteY75" fmla="*/ 1330712 h 2051825"/>
              <a:gd name="connsiteX76" fmla="*/ 1724722 w 2022087"/>
              <a:gd name="connsiteY76" fmla="*/ 1345581 h 2051825"/>
              <a:gd name="connsiteX77" fmla="*/ 1732156 w 2022087"/>
              <a:gd name="connsiteY77" fmla="*/ 1375317 h 2051825"/>
              <a:gd name="connsiteX78" fmla="*/ 1769326 w 2022087"/>
              <a:gd name="connsiteY78" fmla="*/ 1405054 h 2051825"/>
              <a:gd name="connsiteX79" fmla="*/ 1806497 w 2022087"/>
              <a:gd name="connsiteY79" fmla="*/ 1427356 h 2051825"/>
              <a:gd name="connsiteX80" fmla="*/ 1813931 w 2022087"/>
              <a:gd name="connsiteY80" fmla="*/ 1397620 h 2051825"/>
              <a:gd name="connsiteX81" fmla="*/ 1791629 w 2022087"/>
              <a:gd name="connsiteY81" fmla="*/ 1338147 h 2051825"/>
              <a:gd name="connsiteX82" fmla="*/ 1784195 w 2022087"/>
              <a:gd name="connsiteY82" fmla="*/ 1315844 h 2051825"/>
              <a:gd name="connsiteX83" fmla="*/ 1769326 w 2022087"/>
              <a:gd name="connsiteY83" fmla="*/ 1300976 h 2051825"/>
              <a:gd name="connsiteX84" fmla="*/ 1732156 w 2022087"/>
              <a:gd name="connsiteY84" fmla="*/ 1263805 h 2051825"/>
              <a:gd name="connsiteX85" fmla="*/ 1702419 w 2022087"/>
              <a:gd name="connsiteY85" fmla="*/ 1226634 h 2051825"/>
              <a:gd name="connsiteX86" fmla="*/ 1680117 w 2022087"/>
              <a:gd name="connsiteY86" fmla="*/ 1196898 h 2051825"/>
              <a:gd name="connsiteX87" fmla="*/ 1650380 w 2022087"/>
              <a:gd name="connsiteY87" fmla="*/ 1137425 h 2051825"/>
              <a:gd name="connsiteX88" fmla="*/ 1620643 w 2022087"/>
              <a:gd name="connsiteY88" fmla="*/ 1085386 h 2051825"/>
              <a:gd name="connsiteX89" fmla="*/ 1605775 w 2022087"/>
              <a:gd name="connsiteY89" fmla="*/ 1048215 h 2051825"/>
              <a:gd name="connsiteX90" fmla="*/ 1576039 w 2022087"/>
              <a:gd name="connsiteY90" fmla="*/ 1025912 h 2051825"/>
              <a:gd name="connsiteX91" fmla="*/ 1531434 w 2022087"/>
              <a:gd name="connsiteY91" fmla="*/ 951571 h 2051825"/>
              <a:gd name="connsiteX92" fmla="*/ 1516565 w 2022087"/>
              <a:gd name="connsiteY92" fmla="*/ 929269 h 2051825"/>
              <a:gd name="connsiteX93" fmla="*/ 1479395 w 2022087"/>
              <a:gd name="connsiteY93" fmla="*/ 892098 h 2051825"/>
              <a:gd name="connsiteX94" fmla="*/ 1427356 w 2022087"/>
              <a:gd name="connsiteY94" fmla="*/ 817756 h 2051825"/>
              <a:gd name="connsiteX95" fmla="*/ 1390185 w 2022087"/>
              <a:gd name="connsiteY95" fmla="*/ 780586 h 2051825"/>
              <a:gd name="connsiteX96" fmla="*/ 1367883 w 2022087"/>
              <a:gd name="connsiteY96" fmla="*/ 758283 h 2051825"/>
              <a:gd name="connsiteX97" fmla="*/ 1390185 w 2022087"/>
              <a:gd name="connsiteY97" fmla="*/ 750849 h 2051825"/>
              <a:gd name="connsiteX98" fmla="*/ 1471961 w 2022087"/>
              <a:gd name="connsiteY98" fmla="*/ 773151 h 2051825"/>
              <a:gd name="connsiteX99" fmla="*/ 1486829 w 2022087"/>
              <a:gd name="connsiteY99" fmla="*/ 788020 h 2051825"/>
              <a:gd name="connsiteX100" fmla="*/ 1561170 w 2022087"/>
              <a:gd name="connsiteY100" fmla="*/ 802888 h 2051825"/>
              <a:gd name="connsiteX101" fmla="*/ 1576039 w 2022087"/>
              <a:gd name="connsiteY101" fmla="*/ 817756 h 2051825"/>
              <a:gd name="connsiteX102" fmla="*/ 1605775 w 2022087"/>
              <a:gd name="connsiteY102" fmla="*/ 825191 h 2051825"/>
              <a:gd name="connsiteX103" fmla="*/ 1628078 w 2022087"/>
              <a:gd name="connsiteY103" fmla="*/ 832625 h 2051825"/>
              <a:gd name="connsiteX104" fmla="*/ 1650380 w 2022087"/>
              <a:gd name="connsiteY104" fmla="*/ 847493 h 2051825"/>
              <a:gd name="connsiteX105" fmla="*/ 1717287 w 2022087"/>
              <a:gd name="connsiteY105" fmla="*/ 735981 h 2051825"/>
              <a:gd name="connsiteX106" fmla="*/ 1784195 w 2022087"/>
              <a:gd name="connsiteY106" fmla="*/ 743415 h 2051825"/>
              <a:gd name="connsiteX107" fmla="*/ 1806497 w 2022087"/>
              <a:gd name="connsiteY107" fmla="*/ 713678 h 2051825"/>
              <a:gd name="connsiteX108" fmla="*/ 1813931 w 2022087"/>
              <a:gd name="connsiteY108" fmla="*/ 594732 h 2051825"/>
              <a:gd name="connsiteX109" fmla="*/ 1821365 w 2022087"/>
              <a:gd name="connsiteY109" fmla="*/ 527825 h 2051825"/>
              <a:gd name="connsiteX110" fmla="*/ 1843668 w 2022087"/>
              <a:gd name="connsiteY110" fmla="*/ 468351 h 2051825"/>
              <a:gd name="connsiteX111" fmla="*/ 1836234 w 2022087"/>
              <a:gd name="connsiteY111" fmla="*/ 386576 h 2051825"/>
              <a:gd name="connsiteX112" fmla="*/ 1880839 w 2022087"/>
              <a:gd name="connsiteY112" fmla="*/ 371708 h 2051825"/>
              <a:gd name="connsiteX113" fmla="*/ 1895707 w 2022087"/>
              <a:gd name="connsiteY113" fmla="*/ 356839 h 2051825"/>
              <a:gd name="connsiteX114" fmla="*/ 1903141 w 2022087"/>
              <a:gd name="connsiteY114" fmla="*/ 334537 h 2051825"/>
              <a:gd name="connsiteX115" fmla="*/ 1932878 w 2022087"/>
              <a:gd name="connsiteY115" fmla="*/ 289932 h 2051825"/>
              <a:gd name="connsiteX116" fmla="*/ 1955180 w 2022087"/>
              <a:gd name="connsiteY116" fmla="*/ 245327 h 2051825"/>
              <a:gd name="connsiteX117" fmla="*/ 1984917 w 2022087"/>
              <a:gd name="connsiteY117" fmla="*/ 178420 h 2051825"/>
              <a:gd name="connsiteX118" fmla="*/ 1992351 w 2022087"/>
              <a:gd name="connsiteY118" fmla="*/ 148683 h 2051825"/>
              <a:gd name="connsiteX119" fmla="*/ 2022087 w 2022087"/>
              <a:gd name="connsiteY119" fmla="*/ 111512 h 2051825"/>
              <a:gd name="connsiteX120" fmla="*/ 1984917 w 2022087"/>
              <a:gd name="connsiteY120" fmla="*/ 89210 h 2051825"/>
              <a:gd name="connsiteX121" fmla="*/ 1865970 w 2022087"/>
              <a:gd name="connsiteY121" fmla="*/ 59473 h 2051825"/>
              <a:gd name="connsiteX122" fmla="*/ 1813931 w 2022087"/>
              <a:gd name="connsiteY122" fmla="*/ 44605 h 2051825"/>
              <a:gd name="connsiteX123" fmla="*/ 1717287 w 2022087"/>
              <a:gd name="connsiteY123" fmla="*/ 14869 h 2051825"/>
              <a:gd name="connsiteX124" fmla="*/ 1672683 w 2022087"/>
              <a:gd name="connsiteY124" fmla="*/ 7434 h 2051825"/>
              <a:gd name="connsiteX125" fmla="*/ 1642946 w 2022087"/>
              <a:gd name="connsiteY125" fmla="*/ 0 h 2051825"/>
              <a:gd name="connsiteX126" fmla="*/ 1620643 w 2022087"/>
              <a:gd name="connsiteY126" fmla="*/ 7434 h 2051825"/>
              <a:gd name="connsiteX127" fmla="*/ 1605775 w 2022087"/>
              <a:gd name="connsiteY127" fmla="*/ 59473 h 2051825"/>
              <a:gd name="connsiteX128" fmla="*/ 1568604 w 2022087"/>
              <a:gd name="connsiteY128" fmla="*/ 81776 h 2051825"/>
              <a:gd name="connsiteX129" fmla="*/ 1486829 w 2022087"/>
              <a:gd name="connsiteY129" fmla="*/ 74342 h 2051825"/>
              <a:gd name="connsiteX130" fmla="*/ 1405053 w 2022087"/>
              <a:gd name="connsiteY130" fmla="*/ 59473 h 2051825"/>
              <a:gd name="connsiteX131" fmla="*/ 1345580 w 2022087"/>
              <a:gd name="connsiteY131" fmla="*/ 37171 h 2051825"/>
              <a:gd name="connsiteX132" fmla="*/ 1323278 w 2022087"/>
              <a:gd name="connsiteY132" fmla="*/ 44605 h 2051825"/>
              <a:gd name="connsiteX133" fmla="*/ 1315843 w 2022087"/>
              <a:gd name="connsiteY133" fmla="*/ 96644 h 2051825"/>
              <a:gd name="connsiteX134" fmla="*/ 1308409 w 2022087"/>
              <a:gd name="connsiteY134" fmla="*/ 118947 h 2051825"/>
              <a:gd name="connsiteX135" fmla="*/ 1278673 w 2022087"/>
              <a:gd name="connsiteY135" fmla="*/ 126381 h 2051825"/>
              <a:gd name="connsiteX136" fmla="*/ 1241502 w 2022087"/>
              <a:gd name="connsiteY136" fmla="*/ 156117 h 2051825"/>
              <a:gd name="connsiteX137" fmla="*/ 1204331 w 2022087"/>
              <a:gd name="connsiteY137" fmla="*/ 163551 h 2051825"/>
              <a:gd name="connsiteX138" fmla="*/ 1174595 w 2022087"/>
              <a:gd name="connsiteY138" fmla="*/ 178420 h 2051825"/>
              <a:gd name="connsiteX139" fmla="*/ 1129990 w 2022087"/>
              <a:gd name="connsiteY139" fmla="*/ 185854 h 2051825"/>
              <a:gd name="connsiteX140" fmla="*/ 1107687 w 2022087"/>
              <a:gd name="connsiteY140" fmla="*/ 193288 h 2051825"/>
              <a:gd name="connsiteX141" fmla="*/ 1122556 w 2022087"/>
              <a:gd name="connsiteY141" fmla="*/ 252761 h 2051825"/>
              <a:gd name="connsiteX142" fmla="*/ 1152292 w 2022087"/>
              <a:gd name="connsiteY142" fmla="*/ 260195 h 2051825"/>
              <a:gd name="connsiteX143" fmla="*/ 1204331 w 2022087"/>
              <a:gd name="connsiteY143" fmla="*/ 289932 h 2051825"/>
              <a:gd name="connsiteX144" fmla="*/ 1219200 w 2022087"/>
              <a:gd name="connsiteY144" fmla="*/ 304800 h 2051825"/>
              <a:gd name="connsiteX145" fmla="*/ 1219200 w 2022087"/>
              <a:gd name="connsiteY145" fmla="*/ 431181 h 2051825"/>
              <a:gd name="connsiteX146" fmla="*/ 1211765 w 2022087"/>
              <a:gd name="connsiteY146" fmla="*/ 460917 h 2051825"/>
              <a:gd name="connsiteX147" fmla="*/ 1167161 w 2022087"/>
              <a:gd name="connsiteY147" fmla="*/ 520391 h 2051825"/>
              <a:gd name="connsiteX148" fmla="*/ 1152292 w 2022087"/>
              <a:gd name="connsiteY148" fmla="*/ 542693 h 2051825"/>
              <a:gd name="connsiteX149" fmla="*/ 1174595 w 2022087"/>
              <a:gd name="connsiteY149" fmla="*/ 550127 h 2051825"/>
              <a:gd name="connsiteX150" fmla="*/ 1211765 w 2022087"/>
              <a:gd name="connsiteY150" fmla="*/ 564995 h 2051825"/>
              <a:gd name="connsiteX151" fmla="*/ 1360448 w 2022087"/>
              <a:gd name="connsiteY151" fmla="*/ 557561 h 2051825"/>
              <a:gd name="connsiteX152" fmla="*/ 1367883 w 2022087"/>
              <a:gd name="connsiteY152" fmla="*/ 535259 h 2051825"/>
              <a:gd name="connsiteX153" fmla="*/ 1375317 w 2022087"/>
              <a:gd name="connsiteY153" fmla="*/ 364273 h 205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022087" h="2051825">
                <a:moveTo>
                  <a:pt x="0" y="2051825"/>
                </a:moveTo>
                <a:cubicBezTo>
                  <a:pt x="2478" y="2032000"/>
                  <a:pt x="3248" y="2011886"/>
                  <a:pt x="7434" y="1992351"/>
                </a:cubicBezTo>
                <a:cubicBezTo>
                  <a:pt x="10718" y="1977027"/>
                  <a:pt x="19578" y="1963181"/>
                  <a:pt x="22302" y="1947747"/>
                </a:cubicBezTo>
                <a:cubicBezTo>
                  <a:pt x="27059" y="1920792"/>
                  <a:pt x="26713" y="1893175"/>
                  <a:pt x="29736" y="1865971"/>
                </a:cubicBezTo>
                <a:cubicBezTo>
                  <a:pt x="31671" y="1848556"/>
                  <a:pt x="35235" y="1831347"/>
                  <a:pt x="37170" y="1813932"/>
                </a:cubicBezTo>
                <a:cubicBezTo>
                  <a:pt x="40193" y="1786728"/>
                  <a:pt x="41787" y="1759382"/>
                  <a:pt x="44604" y="1732156"/>
                </a:cubicBezTo>
                <a:cubicBezTo>
                  <a:pt x="49222" y="1687515"/>
                  <a:pt x="54126" y="1642901"/>
                  <a:pt x="59473" y="1598342"/>
                </a:cubicBezTo>
                <a:cubicBezTo>
                  <a:pt x="65880" y="1544951"/>
                  <a:pt x="62321" y="1560062"/>
                  <a:pt x="74341" y="1524000"/>
                </a:cubicBezTo>
                <a:cubicBezTo>
                  <a:pt x="136015" y="1539418"/>
                  <a:pt x="82183" y="1517075"/>
                  <a:pt x="111512" y="1553737"/>
                </a:cubicBezTo>
                <a:cubicBezTo>
                  <a:pt x="117093" y="1560714"/>
                  <a:pt x="127030" y="1562790"/>
                  <a:pt x="133814" y="1568605"/>
                </a:cubicBezTo>
                <a:cubicBezTo>
                  <a:pt x="196909" y="1622686"/>
                  <a:pt x="134653" y="1579077"/>
                  <a:pt x="185853" y="1613210"/>
                </a:cubicBezTo>
                <a:cubicBezTo>
                  <a:pt x="191104" y="1621086"/>
                  <a:pt x="204999" y="1645085"/>
                  <a:pt x="215590" y="1650381"/>
                </a:cubicBezTo>
                <a:cubicBezTo>
                  <a:pt x="224728" y="1654950"/>
                  <a:pt x="235502" y="1655008"/>
                  <a:pt x="245326" y="1657815"/>
                </a:cubicBezTo>
                <a:cubicBezTo>
                  <a:pt x="252861" y="1659968"/>
                  <a:pt x="260195" y="1662771"/>
                  <a:pt x="267629" y="1665249"/>
                </a:cubicBezTo>
                <a:cubicBezTo>
                  <a:pt x="331551" y="1707864"/>
                  <a:pt x="250669" y="1656768"/>
                  <a:pt x="312234" y="1687551"/>
                </a:cubicBezTo>
                <a:cubicBezTo>
                  <a:pt x="320225" y="1691547"/>
                  <a:pt x="326545" y="1698424"/>
                  <a:pt x="334536" y="1702420"/>
                </a:cubicBezTo>
                <a:cubicBezTo>
                  <a:pt x="345007" y="1707655"/>
                  <a:pt x="378998" y="1720433"/>
                  <a:pt x="394009" y="1724722"/>
                </a:cubicBezTo>
                <a:cubicBezTo>
                  <a:pt x="403833" y="1727529"/>
                  <a:pt x="413834" y="1729678"/>
                  <a:pt x="423746" y="1732156"/>
                </a:cubicBezTo>
                <a:cubicBezTo>
                  <a:pt x="447152" y="1697047"/>
                  <a:pt x="434700" y="1721859"/>
                  <a:pt x="446048" y="1672683"/>
                </a:cubicBezTo>
                <a:cubicBezTo>
                  <a:pt x="450643" y="1652772"/>
                  <a:pt x="455540" y="1632924"/>
                  <a:pt x="460917" y="1613210"/>
                </a:cubicBezTo>
                <a:cubicBezTo>
                  <a:pt x="462979" y="1605650"/>
                  <a:pt x="466450" y="1598510"/>
                  <a:pt x="468351" y="1590908"/>
                </a:cubicBezTo>
                <a:cubicBezTo>
                  <a:pt x="471416" y="1578650"/>
                  <a:pt x="473307" y="1566127"/>
                  <a:pt x="475785" y="1553737"/>
                </a:cubicBezTo>
                <a:cubicBezTo>
                  <a:pt x="478263" y="1514088"/>
                  <a:pt x="466419" y="1470790"/>
                  <a:pt x="483219" y="1434791"/>
                </a:cubicBezTo>
                <a:cubicBezTo>
                  <a:pt x="489593" y="1421132"/>
                  <a:pt x="514591" y="1435007"/>
                  <a:pt x="527824" y="1442225"/>
                </a:cubicBezTo>
                <a:cubicBezTo>
                  <a:pt x="543207" y="1450615"/>
                  <a:pt x="549323" y="1471558"/>
                  <a:pt x="564995" y="1479395"/>
                </a:cubicBezTo>
                <a:cubicBezTo>
                  <a:pt x="574907" y="1484351"/>
                  <a:pt x="585713" y="1487823"/>
                  <a:pt x="594731" y="1494264"/>
                </a:cubicBezTo>
                <a:cubicBezTo>
                  <a:pt x="679858" y="1555070"/>
                  <a:pt x="544910" y="1475206"/>
                  <a:pt x="646770" y="1538869"/>
                </a:cubicBezTo>
                <a:cubicBezTo>
                  <a:pt x="656168" y="1544743"/>
                  <a:pt x="666321" y="1549372"/>
                  <a:pt x="676507" y="1553737"/>
                </a:cubicBezTo>
                <a:cubicBezTo>
                  <a:pt x="683710" y="1556824"/>
                  <a:pt x="691959" y="1557365"/>
                  <a:pt x="698809" y="1561171"/>
                </a:cubicBezTo>
                <a:cubicBezTo>
                  <a:pt x="714430" y="1569849"/>
                  <a:pt x="726461" y="1585257"/>
                  <a:pt x="743414" y="1590908"/>
                </a:cubicBezTo>
                <a:lnTo>
                  <a:pt x="788019" y="1605776"/>
                </a:lnTo>
                <a:lnTo>
                  <a:pt x="810322" y="1613210"/>
                </a:lnTo>
                <a:cubicBezTo>
                  <a:pt x="817756" y="1618166"/>
                  <a:pt x="824148" y="1625253"/>
                  <a:pt x="832624" y="1628078"/>
                </a:cubicBezTo>
                <a:cubicBezTo>
                  <a:pt x="872273" y="1641294"/>
                  <a:pt x="882185" y="1634686"/>
                  <a:pt x="921834" y="1628078"/>
                </a:cubicBezTo>
                <a:cubicBezTo>
                  <a:pt x="926790" y="1615688"/>
                  <a:pt x="928946" y="1601767"/>
                  <a:pt x="936702" y="1590908"/>
                </a:cubicBezTo>
                <a:cubicBezTo>
                  <a:pt x="941895" y="1583637"/>
                  <a:pt x="952027" y="1581621"/>
                  <a:pt x="959004" y="1576039"/>
                </a:cubicBezTo>
                <a:cubicBezTo>
                  <a:pt x="964477" y="1571660"/>
                  <a:pt x="968917" y="1566127"/>
                  <a:pt x="973873" y="1561171"/>
                </a:cubicBezTo>
                <a:cubicBezTo>
                  <a:pt x="1018799" y="1471317"/>
                  <a:pt x="958509" y="1579606"/>
                  <a:pt x="1011043" y="1516566"/>
                </a:cubicBezTo>
                <a:cubicBezTo>
                  <a:pt x="1018138" y="1508053"/>
                  <a:pt x="1018076" y="1494666"/>
                  <a:pt x="1025912" y="1486830"/>
                </a:cubicBezTo>
                <a:cubicBezTo>
                  <a:pt x="1031453" y="1481289"/>
                  <a:pt x="1041205" y="1482900"/>
                  <a:pt x="1048214" y="1479395"/>
                </a:cubicBezTo>
                <a:cubicBezTo>
                  <a:pt x="1056206" y="1475399"/>
                  <a:pt x="1063083" y="1469483"/>
                  <a:pt x="1070517" y="1464527"/>
                </a:cubicBezTo>
                <a:cubicBezTo>
                  <a:pt x="1075473" y="1457093"/>
                  <a:pt x="1078408" y="1447806"/>
                  <a:pt x="1085385" y="1442225"/>
                </a:cubicBezTo>
                <a:cubicBezTo>
                  <a:pt x="1091504" y="1437330"/>
                  <a:pt x="1100837" y="1438597"/>
                  <a:pt x="1107687" y="1434791"/>
                </a:cubicBezTo>
                <a:cubicBezTo>
                  <a:pt x="1123308" y="1426113"/>
                  <a:pt x="1137424" y="1414966"/>
                  <a:pt x="1152292" y="1405054"/>
                </a:cubicBezTo>
                <a:lnTo>
                  <a:pt x="1174595" y="1390186"/>
                </a:lnTo>
                <a:lnTo>
                  <a:pt x="1189463" y="1449659"/>
                </a:lnTo>
                <a:lnTo>
                  <a:pt x="1196897" y="1479395"/>
                </a:lnTo>
                <a:cubicBezTo>
                  <a:pt x="1199375" y="1504176"/>
                  <a:pt x="1198731" y="1529471"/>
                  <a:pt x="1204331" y="1553737"/>
                </a:cubicBezTo>
                <a:cubicBezTo>
                  <a:pt x="1206340" y="1562443"/>
                  <a:pt x="1215204" y="1568048"/>
                  <a:pt x="1219200" y="1576039"/>
                </a:cubicBezTo>
                <a:cubicBezTo>
                  <a:pt x="1222705" y="1583048"/>
                  <a:pt x="1224733" y="1590740"/>
                  <a:pt x="1226634" y="1598342"/>
                </a:cubicBezTo>
                <a:cubicBezTo>
                  <a:pt x="1229698" y="1610600"/>
                  <a:pt x="1231327" y="1623178"/>
                  <a:pt x="1234068" y="1635512"/>
                </a:cubicBezTo>
                <a:cubicBezTo>
                  <a:pt x="1236970" y="1648572"/>
                  <a:pt x="1243204" y="1674176"/>
                  <a:pt x="1248936" y="1687551"/>
                </a:cubicBezTo>
                <a:cubicBezTo>
                  <a:pt x="1253301" y="1697737"/>
                  <a:pt x="1258848" y="1707376"/>
                  <a:pt x="1263804" y="1717288"/>
                </a:cubicBezTo>
                <a:cubicBezTo>
                  <a:pt x="1266282" y="1732156"/>
                  <a:pt x="1266908" y="1747455"/>
                  <a:pt x="1271239" y="1761893"/>
                </a:cubicBezTo>
                <a:cubicBezTo>
                  <a:pt x="1276384" y="1779044"/>
                  <a:pt x="1291019" y="1798998"/>
                  <a:pt x="1300975" y="1813932"/>
                </a:cubicBezTo>
                <a:cubicBezTo>
                  <a:pt x="1305931" y="1806498"/>
                  <a:pt x="1312323" y="1799842"/>
                  <a:pt x="1315843" y="1791630"/>
                </a:cubicBezTo>
                <a:cubicBezTo>
                  <a:pt x="1319868" y="1782239"/>
                  <a:pt x="1320471" y="1771717"/>
                  <a:pt x="1323278" y="1761893"/>
                </a:cubicBezTo>
                <a:cubicBezTo>
                  <a:pt x="1325431" y="1754358"/>
                  <a:pt x="1328811" y="1747193"/>
                  <a:pt x="1330712" y="1739591"/>
                </a:cubicBezTo>
                <a:cubicBezTo>
                  <a:pt x="1333777" y="1727333"/>
                  <a:pt x="1334150" y="1714407"/>
                  <a:pt x="1338146" y="1702420"/>
                </a:cubicBezTo>
                <a:cubicBezTo>
                  <a:pt x="1341650" y="1691906"/>
                  <a:pt x="1348058" y="1682595"/>
                  <a:pt x="1353014" y="1672683"/>
                </a:cubicBezTo>
                <a:cubicBezTo>
                  <a:pt x="1370688" y="1478269"/>
                  <a:pt x="1352108" y="1701411"/>
                  <a:pt x="1367883" y="1330712"/>
                </a:cubicBezTo>
                <a:cubicBezTo>
                  <a:pt x="1369152" y="1300900"/>
                  <a:pt x="1370412" y="1270936"/>
                  <a:pt x="1375317" y="1241503"/>
                </a:cubicBezTo>
                <a:cubicBezTo>
                  <a:pt x="1377894" y="1226044"/>
                  <a:pt x="1386061" y="1212018"/>
                  <a:pt x="1390185" y="1196898"/>
                </a:cubicBezTo>
                <a:cubicBezTo>
                  <a:pt x="1393510" y="1184708"/>
                  <a:pt x="1395542" y="1172191"/>
                  <a:pt x="1397619" y="1159727"/>
                </a:cubicBezTo>
                <a:cubicBezTo>
                  <a:pt x="1400500" y="1142443"/>
                  <a:pt x="1400442" y="1124593"/>
                  <a:pt x="1405053" y="1107688"/>
                </a:cubicBezTo>
                <a:cubicBezTo>
                  <a:pt x="1407969" y="1096996"/>
                  <a:pt x="1414966" y="1087863"/>
                  <a:pt x="1419922" y="1077951"/>
                </a:cubicBezTo>
                <a:cubicBezTo>
                  <a:pt x="1427356" y="1080429"/>
                  <a:pt x="1435420" y="1081498"/>
                  <a:pt x="1442224" y="1085386"/>
                </a:cubicBezTo>
                <a:cubicBezTo>
                  <a:pt x="1452982" y="1091533"/>
                  <a:pt x="1462554" y="1099625"/>
                  <a:pt x="1471961" y="1107688"/>
                </a:cubicBezTo>
                <a:cubicBezTo>
                  <a:pt x="1486345" y="1120018"/>
                  <a:pt x="1500528" y="1135088"/>
                  <a:pt x="1509131" y="1152293"/>
                </a:cubicBezTo>
                <a:cubicBezTo>
                  <a:pt x="1512635" y="1159302"/>
                  <a:pt x="1512533" y="1167876"/>
                  <a:pt x="1516565" y="1174595"/>
                </a:cubicBezTo>
                <a:cubicBezTo>
                  <a:pt x="1520171" y="1180605"/>
                  <a:pt x="1526159" y="1184848"/>
                  <a:pt x="1531434" y="1189464"/>
                </a:cubicBezTo>
                <a:cubicBezTo>
                  <a:pt x="1546000" y="1202209"/>
                  <a:pt x="1561653" y="1213687"/>
                  <a:pt x="1576039" y="1226634"/>
                </a:cubicBezTo>
                <a:cubicBezTo>
                  <a:pt x="1586458" y="1236012"/>
                  <a:pt x="1596398" y="1245952"/>
                  <a:pt x="1605775" y="1256371"/>
                </a:cubicBezTo>
                <a:cubicBezTo>
                  <a:pt x="1618722" y="1270757"/>
                  <a:pt x="1628380" y="1288231"/>
                  <a:pt x="1642946" y="1300976"/>
                </a:cubicBezTo>
                <a:cubicBezTo>
                  <a:pt x="1648843" y="1306136"/>
                  <a:pt x="1658239" y="1304906"/>
                  <a:pt x="1665248" y="1308410"/>
                </a:cubicBezTo>
                <a:cubicBezTo>
                  <a:pt x="1722893" y="1337232"/>
                  <a:pt x="1653797" y="1312027"/>
                  <a:pt x="1709853" y="1330712"/>
                </a:cubicBezTo>
                <a:cubicBezTo>
                  <a:pt x="1714809" y="1335668"/>
                  <a:pt x="1721587" y="1339312"/>
                  <a:pt x="1724722" y="1345581"/>
                </a:cubicBezTo>
                <a:cubicBezTo>
                  <a:pt x="1729291" y="1354719"/>
                  <a:pt x="1726026" y="1367143"/>
                  <a:pt x="1732156" y="1375317"/>
                </a:cubicBezTo>
                <a:cubicBezTo>
                  <a:pt x="1741676" y="1388011"/>
                  <a:pt x="1757279" y="1394728"/>
                  <a:pt x="1769326" y="1405054"/>
                </a:cubicBezTo>
                <a:cubicBezTo>
                  <a:pt x="1795300" y="1427317"/>
                  <a:pt x="1771325" y="1415632"/>
                  <a:pt x="1806497" y="1427356"/>
                </a:cubicBezTo>
                <a:cubicBezTo>
                  <a:pt x="1808975" y="1417444"/>
                  <a:pt x="1813931" y="1407837"/>
                  <a:pt x="1813931" y="1397620"/>
                </a:cubicBezTo>
                <a:cubicBezTo>
                  <a:pt x="1813931" y="1374775"/>
                  <a:pt x="1800088" y="1357885"/>
                  <a:pt x="1791629" y="1338147"/>
                </a:cubicBezTo>
                <a:cubicBezTo>
                  <a:pt x="1788542" y="1330944"/>
                  <a:pt x="1788227" y="1322564"/>
                  <a:pt x="1784195" y="1315844"/>
                </a:cubicBezTo>
                <a:cubicBezTo>
                  <a:pt x="1780589" y="1309834"/>
                  <a:pt x="1773705" y="1306449"/>
                  <a:pt x="1769326" y="1300976"/>
                </a:cubicBezTo>
                <a:cubicBezTo>
                  <a:pt x="1729677" y="1251415"/>
                  <a:pt x="1781717" y="1303453"/>
                  <a:pt x="1732156" y="1263805"/>
                </a:cubicBezTo>
                <a:cubicBezTo>
                  <a:pt x="1715576" y="1250541"/>
                  <a:pt x="1715302" y="1244670"/>
                  <a:pt x="1702419" y="1226634"/>
                </a:cubicBezTo>
                <a:cubicBezTo>
                  <a:pt x="1695218" y="1216552"/>
                  <a:pt x="1686360" y="1207600"/>
                  <a:pt x="1680117" y="1196898"/>
                </a:cubicBezTo>
                <a:cubicBezTo>
                  <a:pt x="1668949" y="1177753"/>
                  <a:pt x="1661377" y="1156669"/>
                  <a:pt x="1650380" y="1137425"/>
                </a:cubicBezTo>
                <a:cubicBezTo>
                  <a:pt x="1640468" y="1120079"/>
                  <a:pt x="1629578" y="1103256"/>
                  <a:pt x="1620643" y="1085386"/>
                </a:cubicBezTo>
                <a:cubicBezTo>
                  <a:pt x="1614675" y="1073450"/>
                  <a:pt x="1613782" y="1058891"/>
                  <a:pt x="1605775" y="1048215"/>
                </a:cubicBezTo>
                <a:cubicBezTo>
                  <a:pt x="1598341" y="1038303"/>
                  <a:pt x="1585951" y="1033346"/>
                  <a:pt x="1576039" y="1025912"/>
                </a:cubicBezTo>
                <a:cubicBezTo>
                  <a:pt x="1543387" y="960610"/>
                  <a:pt x="1567293" y="1001774"/>
                  <a:pt x="1531434" y="951571"/>
                </a:cubicBezTo>
                <a:cubicBezTo>
                  <a:pt x="1526241" y="944301"/>
                  <a:pt x="1522449" y="935993"/>
                  <a:pt x="1516565" y="929269"/>
                </a:cubicBezTo>
                <a:cubicBezTo>
                  <a:pt x="1505026" y="916082"/>
                  <a:pt x="1489443" y="906453"/>
                  <a:pt x="1479395" y="892098"/>
                </a:cubicBezTo>
                <a:cubicBezTo>
                  <a:pt x="1462049" y="867317"/>
                  <a:pt x="1448745" y="839145"/>
                  <a:pt x="1427356" y="817756"/>
                </a:cubicBezTo>
                <a:lnTo>
                  <a:pt x="1390185" y="780586"/>
                </a:lnTo>
                <a:lnTo>
                  <a:pt x="1367883" y="758283"/>
                </a:lnTo>
                <a:cubicBezTo>
                  <a:pt x="1375317" y="755805"/>
                  <a:pt x="1382381" y="750140"/>
                  <a:pt x="1390185" y="750849"/>
                </a:cubicBezTo>
                <a:cubicBezTo>
                  <a:pt x="1413241" y="752945"/>
                  <a:pt x="1447153" y="764882"/>
                  <a:pt x="1471961" y="773151"/>
                </a:cubicBezTo>
                <a:cubicBezTo>
                  <a:pt x="1476917" y="778107"/>
                  <a:pt x="1480560" y="784885"/>
                  <a:pt x="1486829" y="788020"/>
                </a:cubicBezTo>
                <a:cubicBezTo>
                  <a:pt x="1497918" y="793565"/>
                  <a:pt x="1555571" y="801955"/>
                  <a:pt x="1561170" y="802888"/>
                </a:cubicBezTo>
                <a:cubicBezTo>
                  <a:pt x="1566126" y="807844"/>
                  <a:pt x="1569770" y="814621"/>
                  <a:pt x="1576039" y="817756"/>
                </a:cubicBezTo>
                <a:cubicBezTo>
                  <a:pt x="1585177" y="822325"/>
                  <a:pt x="1595951" y="822384"/>
                  <a:pt x="1605775" y="825191"/>
                </a:cubicBezTo>
                <a:cubicBezTo>
                  <a:pt x="1613310" y="827344"/>
                  <a:pt x="1620644" y="830147"/>
                  <a:pt x="1628078" y="832625"/>
                </a:cubicBezTo>
                <a:cubicBezTo>
                  <a:pt x="1635512" y="837581"/>
                  <a:pt x="1641482" y="846684"/>
                  <a:pt x="1650380" y="847493"/>
                </a:cubicBezTo>
                <a:cubicBezTo>
                  <a:pt x="1742925" y="855906"/>
                  <a:pt x="1710937" y="824888"/>
                  <a:pt x="1717287" y="735981"/>
                </a:cubicBezTo>
                <a:cubicBezTo>
                  <a:pt x="1739590" y="738459"/>
                  <a:pt x="1762425" y="748858"/>
                  <a:pt x="1784195" y="743415"/>
                </a:cubicBezTo>
                <a:cubicBezTo>
                  <a:pt x="1796215" y="740410"/>
                  <a:pt x="1804067" y="725828"/>
                  <a:pt x="1806497" y="713678"/>
                </a:cubicBezTo>
                <a:cubicBezTo>
                  <a:pt x="1814288" y="674723"/>
                  <a:pt x="1810763" y="634332"/>
                  <a:pt x="1813931" y="594732"/>
                </a:cubicBezTo>
                <a:cubicBezTo>
                  <a:pt x="1815720" y="572364"/>
                  <a:pt x="1818399" y="550068"/>
                  <a:pt x="1821365" y="527825"/>
                </a:cubicBezTo>
                <a:cubicBezTo>
                  <a:pt x="1827970" y="478289"/>
                  <a:pt x="1819064" y="492957"/>
                  <a:pt x="1843668" y="468351"/>
                </a:cubicBezTo>
                <a:cubicBezTo>
                  <a:pt x="1830864" y="442744"/>
                  <a:pt x="1811578" y="418276"/>
                  <a:pt x="1836234" y="386576"/>
                </a:cubicBezTo>
                <a:cubicBezTo>
                  <a:pt x="1845856" y="374205"/>
                  <a:pt x="1880839" y="371708"/>
                  <a:pt x="1880839" y="371708"/>
                </a:cubicBezTo>
                <a:cubicBezTo>
                  <a:pt x="1885795" y="366752"/>
                  <a:pt x="1892101" y="362849"/>
                  <a:pt x="1895707" y="356839"/>
                </a:cubicBezTo>
                <a:cubicBezTo>
                  <a:pt x="1899739" y="350120"/>
                  <a:pt x="1900054" y="341740"/>
                  <a:pt x="1903141" y="334537"/>
                </a:cubicBezTo>
                <a:cubicBezTo>
                  <a:pt x="1916644" y="303030"/>
                  <a:pt x="1913018" y="309790"/>
                  <a:pt x="1932878" y="289932"/>
                </a:cubicBezTo>
                <a:cubicBezTo>
                  <a:pt x="1940312" y="275064"/>
                  <a:pt x="1948301" y="260460"/>
                  <a:pt x="1955180" y="245327"/>
                </a:cubicBezTo>
                <a:cubicBezTo>
                  <a:pt x="2002614" y="140970"/>
                  <a:pt x="1940453" y="267341"/>
                  <a:pt x="1984917" y="178420"/>
                </a:cubicBezTo>
                <a:cubicBezTo>
                  <a:pt x="1987395" y="168508"/>
                  <a:pt x="1988326" y="158074"/>
                  <a:pt x="1992351" y="148683"/>
                </a:cubicBezTo>
                <a:cubicBezTo>
                  <a:pt x="1999384" y="132273"/>
                  <a:pt x="2010098" y="123501"/>
                  <a:pt x="2022087" y="111512"/>
                </a:cubicBezTo>
                <a:cubicBezTo>
                  <a:pt x="2009697" y="104078"/>
                  <a:pt x="1998071" y="95189"/>
                  <a:pt x="1984917" y="89210"/>
                </a:cubicBezTo>
                <a:cubicBezTo>
                  <a:pt x="1937334" y="67581"/>
                  <a:pt x="1921824" y="75431"/>
                  <a:pt x="1865970" y="59473"/>
                </a:cubicBezTo>
                <a:cubicBezTo>
                  <a:pt x="1848624" y="54517"/>
                  <a:pt x="1831174" y="49910"/>
                  <a:pt x="1813931" y="44605"/>
                </a:cubicBezTo>
                <a:cubicBezTo>
                  <a:pt x="1773276" y="32096"/>
                  <a:pt x="1760149" y="24760"/>
                  <a:pt x="1717287" y="14869"/>
                </a:cubicBezTo>
                <a:cubicBezTo>
                  <a:pt x="1702600" y="11480"/>
                  <a:pt x="1687463" y="10390"/>
                  <a:pt x="1672683" y="7434"/>
                </a:cubicBezTo>
                <a:cubicBezTo>
                  <a:pt x="1662664" y="5430"/>
                  <a:pt x="1652858" y="2478"/>
                  <a:pt x="1642946" y="0"/>
                </a:cubicBezTo>
                <a:cubicBezTo>
                  <a:pt x="1635512" y="2478"/>
                  <a:pt x="1626184" y="1893"/>
                  <a:pt x="1620643" y="7434"/>
                </a:cubicBezTo>
                <a:cubicBezTo>
                  <a:pt x="1616990" y="11087"/>
                  <a:pt x="1605968" y="59088"/>
                  <a:pt x="1605775" y="59473"/>
                </a:cubicBezTo>
                <a:cubicBezTo>
                  <a:pt x="1597611" y="75802"/>
                  <a:pt x="1583866" y="76689"/>
                  <a:pt x="1568604" y="81776"/>
                </a:cubicBezTo>
                <a:cubicBezTo>
                  <a:pt x="1541346" y="79298"/>
                  <a:pt x="1514012" y="77540"/>
                  <a:pt x="1486829" y="74342"/>
                </a:cubicBezTo>
                <a:cubicBezTo>
                  <a:pt x="1463719" y="71623"/>
                  <a:pt x="1428538" y="64170"/>
                  <a:pt x="1405053" y="59473"/>
                </a:cubicBezTo>
                <a:cubicBezTo>
                  <a:pt x="1388135" y="51014"/>
                  <a:pt x="1365825" y="37171"/>
                  <a:pt x="1345580" y="37171"/>
                </a:cubicBezTo>
                <a:cubicBezTo>
                  <a:pt x="1337744" y="37171"/>
                  <a:pt x="1330712" y="42127"/>
                  <a:pt x="1323278" y="44605"/>
                </a:cubicBezTo>
                <a:cubicBezTo>
                  <a:pt x="1320800" y="61951"/>
                  <a:pt x="1319280" y="79462"/>
                  <a:pt x="1315843" y="96644"/>
                </a:cubicBezTo>
                <a:cubicBezTo>
                  <a:pt x="1314306" y="104328"/>
                  <a:pt x="1314528" y="114052"/>
                  <a:pt x="1308409" y="118947"/>
                </a:cubicBezTo>
                <a:cubicBezTo>
                  <a:pt x="1300431" y="125330"/>
                  <a:pt x="1288585" y="123903"/>
                  <a:pt x="1278673" y="126381"/>
                </a:cubicBezTo>
                <a:cubicBezTo>
                  <a:pt x="1267787" y="137266"/>
                  <a:pt x="1256505" y="150491"/>
                  <a:pt x="1241502" y="156117"/>
                </a:cubicBezTo>
                <a:cubicBezTo>
                  <a:pt x="1229671" y="160554"/>
                  <a:pt x="1216721" y="161073"/>
                  <a:pt x="1204331" y="163551"/>
                </a:cubicBezTo>
                <a:cubicBezTo>
                  <a:pt x="1194419" y="168507"/>
                  <a:pt x="1185210" y="175235"/>
                  <a:pt x="1174595" y="178420"/>
                </a:cubicBezTo>
                <a:cubicBezTo>
                  <a:pt x="1160157" y="182751"/>
                  <a:pt x="1144704" y="182584"/>
                  <a:pt x="1129990" y="185854"/>
                </a:cubicBezTo>
                <a:cubicBezTo>
                  <a:pt x="1122340" y="187554"/>
                  <a:pt x="1115121" y="190810"/>
                  <a:pt x="1107687" y="193288"/>
                </a:cubicBezTo>
                <a:cubicBezTo>
                  <a:pt x="1112643" y="213112"/>
                  <a:pt x="1111221" y="235758"/>
                  <a:pt x="1122556" y="252761"/>
                </a:cubicBezTo>
                <a:cubicBezTo>
                  <a:pt x="1128223" y="261262"/>
                  <a:pt x="1142726" y="256607"/>
                  <a:pt x="1152292" y="260195"/>
                </a:cubicBezTo>
                <a:cubicBezTo>
                  <a:pt x="1166656" y="265582"/>
                  <a:pt x="1191644" y="279782"/>
                  <a:pt x="1204331" y="289932"/>
                </a:cubicBezTo>
                <a:cubicBezTo>
                  <a:pt x="1209804" y="294310"/>
                  <a:pt x="1214244" y="299844"/>
                  <a:pt x="1219200" y="304800"/>
                </a:cubicBezTo>
                <a:cubicBezTo>
                  <a:pt x="1233534" y="362139"/>
                  <a:pt x="1230377" y="336186"/>
                  <a:pt x="1219200" y="431181"/>
                </a:cubicBezTo>
                <a:cubicBezTo>
                  <a:pt x="1218006" y="441328"/>
                  <a:pt x="1216913" y="452092"/>
                  <a:pt x="1211765" y="460917"/>
                </a:cubicBezTo>
                <a:cubicBezTo>
                  <a:pt x="1199279" y="482322"/>
                  <a:pt x="1180907" y="499773"/>
                  <a:pt x="1167161" y="520391"/>
                </a:cubicBezTo>
                <a:lnTo>
                  <a:pt x="1152292" y="542693"/>
                </a:lnTo>
                <a:cubicBezTo>
                  <a:pt x="1159726" y="545171"/>
                  <a:pt x="1167257" y="547375"/>
                  <a:pt x="1174595" y="550127"/>
                </a:cubicBezTo>
                <a:cubicBezTo>
                  <a:pt x="1187090" y="554812"/>
                  <a:pt x="1198431" y="564462"/>
                  <a:pt x="1211765" y="564995"/>
                </a:cubicBezTo>
                <a:cubicBezTo>
                  <a:pt x="1261348" y="566978"/>
                  <a:pt x="1310887" y="560039"/>
                  <a:pt x="1360448" y="557561"/>
                </a:cubicBezTo>
                <a:cubicBezTo>
                  <a:pt x="1362926" y="550127"/>
                  <a:pt x="1367204" y="543066"/>
                  <a:pt x="1367883" y="535259"/>
                </a:cubicBezTo>
                <a:cubicBezTo>
                  <a:pt x="1375688" y="445503"/>
                  <a:pt x="1375317" y="426258"/>
                  <a:pt x="1375317" y="364273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E61B3B6-D333-48B6-9E45-18FE0E424106}"/>
              </a:ext>
            </a:extLst>
          </p:cNvPr>
          <p:cNvCxnSpPr>
            <a:cxnSpLocks/>
          </p:cNvCxnSpPr>
          <p:nvPr/>
        </p:nvCxnSpPr>
        <p:spPr>
          <a:xfrm flipV="1">
            <a:off x="5657919" y="3726594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30D0209-610C-4668-9C2B-CBD92852964C}"/>
              </a:ext>
            </a:extLst>
          </p:cNvPr>
          <p:cNvCxnSpPr>
            <a:cxnSpLocks/>
          </p:cNvCxnSpPr>
          <p:nvPr/>
        </p:nvCxnSpPr>
        <p:spPr>
          <a:xfrm flipV="1">
            <a:off x="5353120" y="6120158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/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/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39624322-306A-49B6-9933-2B8022307672}"/>
              </a:ext>
            </a:extLst>
          </p:cNvPr>
          <p:cNvSpPr txBox="1"/>
          <p:nvPr/>
        </p:nvSpPr>
        <p:spPr>
          <a:xfrm>
            <a:off x="5961323" y="6339396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8EA4A28-A4F9-4EE2-8C31-988E09CEFC12}"/>
              </a:ext>
            </a:extLst>
          </p:cNvPr>
          <p:cNvSpPr/>
          <p:nvPr/>
        </p:nvSpPr>
        <p:spPr>
          <a:xfrm>
            <a:off x="7605660" y="386065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619D03E-E5D1-4C0B-8358-434BACE798AC}"/>
              </a:ext>
            </a:extLst>
          </p:cNvPr>
          <p:cNvSpPr/>
          <p:nvPr/>
        </p:nvSpPr>
        <p:spPr>
          <a:xfrm>
            <a:off x="6178304" y="5641286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자유형: 도형 7180">
            <a:extLst>
              <a:ext uri="{FF2B5EF4-FFF2-40B4-BE49-F238E27FC236}">
                <a16:creationId xmlns:a16="http://schemas.microsoft.com/office/drawing/2014/main" id="{C34612A7-D7DB-4E8A-BCBB-E3B4F4AC35ED}"/>
              </a:ext>
            </a:extLst>
          </p:cNvPr>
          <p:cNvSpPr/>
          <p:nvPr/>
        </p:nvSpPr>
        <p:spPr>
          <a:xfrm>
            <a:off x="6266985" y="3940098"/>
            <a:ext cx="1360449" cy="1747024"/>
          </a:xfrm>
          <a:custGeom>
            <a:avLst/>
            <a:gdLst>
              <a:gd name="connsiteX0" fmla="*/ 0 w 1360449"/>
              <a:gd name="connsiteY0" fmla="*/ 1747024 h 1747024"/>
              <a:gd name="connsiteX1" fmla="*/ 356839 w 1360449"/>
              <a:gd name="connsiteY1" fmla="*/ 654204 h 1747024"/>
              <a:gd name="connsiteX2" fmla="*/ 1360449 w 1360449"/>
              <a:gd name="connsiteY2" fmla="*/ 0 h 174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449" h="1747024">
                <a:moveTo>
                  <a:pt x="0" y="1747024"/>
                </a:moveTo>
                <a:cubicBezTo>
                  <a:pt x="65049" y="1346199"/>
                  <a:pt x="130098" y="945374"/>
                  <a:pt x="356839" y="654204"/>
                </a:cubicBezTo>
                <a:cubicBezTo>
                  <a:pt x="583580" y="363034"/>
                  <a:pt x="972014" y="181517"/>
                  <a:pt x="1360449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6840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마다 훈련 세트의 샘플 순서 섞기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A6C88C-3B16-45ED-8D84-359350D48507}"/>
              </a:ext>
            </a:extLst>
          </p:cNvPr>
          <p:cNvGrpSpPr/>
          <p:nvPr/>
        </p:nvGrpSpPr>
        <p:grpSpPr>
          <a:xfrm>
            <a:off x="1768277" y="1708637"/>
            <a:ext cx="5830483" cy="1720363"/>
            <a:chOff x="779536" y="1539960"/>
            <a:chExt cx="5830483" cy="17203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BFB177-D492-4DA4-92F7-0CB2EDFD4FD9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40125-D974-4BD2-8AF2-1376CA4D3DB2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B840F-1A01-42D0-B193-43CDE34BC08F}"/>
                </a:ext>
              </a:extLst>
            </p:cNvPr>
            <p:cNvSpPr txBox="1"/>
            <p:nvPr/>
          </p:nvSpPr>
          <p:spPr>
            <a:xfrm>
              <a:off x="779536" y="2387827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F8DD8D-B8F4-43A7-8B14-6D670DEA11BE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2EFE04-078B-4DC7-B794-0859A39BF49B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B00762-F88D-4B78-ACE0-0CA0E0E7CBCF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BE80EB-022D-4C0B-8CC1-03801549084C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A4C312-49A7-4F40-8E42-09B991B4ACBE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BC4929A-DF4B-47CC-AD16-3840603B2CC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AAFC812-F0B3-44BD-955D-B9089AB127C5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2D38F9D-183E-44A0-ADD8-D68B2232BEAB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8445826-D262-4652-9037-C4F1F4C27AA6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DCA49A-05D4-4EDE-8927-E4D02FFB52AB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7219B3A-496E-4328-B6ED-970932E8EEBB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2B1693-FE16-4A68-88B0-8E9396620DEB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E9DB8C0-5DE4-4658-86CD-82B664568481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A9187B3-E2B0-4B21-94DC-1FEC4CD4E526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1FDA57-553C-4DD2-A230-BC5A515CEAD1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F94E1A6-71F8-4F20-A745-55804A3D362A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C0BA7F-DFCD-4547-B760-18616AE91ACD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DC60E5F-9BD0-45AA-874D-737668A0CBC8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186A976-D0DC-4EE2-8E11-A886DAA2EC30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4B34478-ACD6-4622-AE9E-EB6FB1C1ED81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077A36E-198B-4B2E-ACD5-F7FB59FDA37E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4BCD27-C333-4E89-8EA4-B6DC7221C007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9318503-9C65-4118-8D45-EC59BC65CFB0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5D50445-3599-44C5-9FF2-065F87AD62BF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6ECA2F-0F3C-484D-9DED-3DE94E12AB1F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18BA3F1-5572-4202-896F-92968B524444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0DA885D-208B-4B4B-AAA3-86642F07BE92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60BFE38-7B1E-4D83-87DB-2C8695EF3156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2B5C816-431D-407A-9BF3-4BEEB968C16C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C0A4963-6836-4D60-9246-6A36BC308CA9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66E70F7-36F3-4F23-BC07-C5E5A8234AA3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A3B2606-E4FE-4DC8-8C4A-CE61A6649EF1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16B320B-44E4-4ADB-B80B-6C5C48D08846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22AAF42-007C-4A5F-8690-B3993DB4B274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C334BC4-A60B-4649-B571-7D0D3E2E82CF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오른쪽 중괄호 5">
              <a:extLst>
                <a:ext uri="{FF2B5EF4-FFF2-40B4-BE49-F238E27FC236}">
                  <a16:creationId xmlns:a16="http://schemas.microsoft.com/office/drawing/2014/main" id="{27A80C86-7E70-4E08-8215-95E57F39986A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FBC050E-A184-472A-A1D5-39D26C436F95}"/>
              </a:ext>
            </a:extLst>
          </p:cNvPr>
          <p:cNvGrpSpPr/>
          <p:nvPr/>
        </p:nvGrpSpPr>
        <p:grpSpPr>
          <a:xfrm>
            <a:off x="1798014" y="3961184"/>
            <a:ext cx="5830483" cy="1720363"/>
            <a:chOff x="779536" y="1539960"/>
            <a:chExt cx="5830483" cy="172036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6622DBA-F906-4C2C-92E5-3FAC81AD6F30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653504-2464-401A-B57F-514E8214B1BE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A15B47E-78BE-4454-850D-A94540F35978}"/>
                </a:ext>
              </a:extLst>
            </p:cNvPr>
            <p:cNvSpPr txBox="1"/>
            <p:nvPr/>
          </p:nvSpPr>
          <p:spPr>
            <a:xfrm>
              <a:off x="779536" y="241860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07FDCB7-FE61-48BB-9226-4D711ED463FB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88AFD0C-0F9B-4B19-AC81-82EC0FE8B762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64A8C49-8E5E-4567-BB1B-7DB25C53BC00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367377B-B39A-4CA5-9112-36C968C97619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674F0B2-C213-4969-969D-4FB6BC9ADC08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5AF51C5-9F51-4A27-A878-AFA702CCDDF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F66CE18-6A50-48C9-983B-43D59FB80152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67DE7B1-7A99-4F08-92F9-841A170A2019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DEF0AF3-38D1-45F3-804B-7FF959B925E3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FC8D73F-35D7-43BE-8D5D-B0AF25EFE1B8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4A2D687-A7B1-4327-9AC0-6CED61A09E2F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4E87EF-817E-4DCB-AF3D-4EF40BBA0269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9C25357-6F41-4BE7-AAC0-285D54DC135B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43A6DCC-BAED-491B-8449-A9DAB5C9A1BC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A35360B-19F3-4C14-815F-866204D70C46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D886A84-B0CD-49FC-81E7-354172376940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C99E9CA-E55C-42B6-AFB4-A382FB8DCAC0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6E8801A-20B5-43AE-9E2D-CD13043419C0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BE6DB77-6D18-4349-8567-E0A8CBDAC4B6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436FCB2-4BC0-4B71-8FF6-6AE9C5D293BD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F289378-C46E-4307-97A0-3652D779B281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F96AA2E-E60B-480F-B003-5A3C932C3E5A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F84D4F2-3D55-4E72-AE4A-1DAC206EC199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D16455E-DA40-4D58-B9B6-844A96DA3AC5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82FA70F-0053-4175-A5A9-B7B30552D9D8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95C0CE9-D7E1-45F3-B208-345DA14D1933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6CE75CD-998C-47E4-9AFB-6C3DCC8365C3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AA609C5-539D-45D7-80F0-72A1E2CB0334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3785E35-AB24-48C4-A364-999AECEA44C3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56F51D76-FEE6-470E-B7E1-30D06A5DA5BC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D719D8D-9E41-4DA8-BFD9-9DD99CAABB9A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DC9A55C-1D4F-4070-9FF6-D3334D03804A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07C7E90-8036-4402-A5B9-BB6DF1065920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2BEDFA2-C0DD-4CE9-9085-F1D6DE712E7C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98AD299-35C7-44B0-8A21-12550EEC34F5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오른쪽 중괄호 120">
              <a:extLst>
                <a:ext uri="{FF2B5EF4-FFF2-40B4-BE49-F238E27FC236}">
                  <a16:creationId xmlns:a16="http://schemas.microsoft.com/office/drawing/2014/main" id="{E8D508BF-297F-4A32-A710-03FC77EDA6C4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631A7880-7979-44E7-80BD-17B9688720A8}"/>
              </a:ext>
            </a:extLst>
          </p:cNvPr>
          <p:cNvSpPr txBox="1"/>
          <p:nvPr/>
        </p:nvSpPr>
        <p:spPr>
          <a:xfrm>
            <a:off x="1486056" y="5952203"/>
            <a:ext cx="719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np.random.permutation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()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함수를 사용하여 인덱스를 </a:t>
            </a:r>
            <a:r>
              <a:rPr lang="ko-KR" altLang="en-US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섞을수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5C1CF-2FF4-4244-8851-FB98E5386099}"/>
              </a:ext>
            </a:extLst>
          </p:cNvPr>
          <p:cNvSpPr txBox="1"/>
          <p:nvPr/>
        </p:nvSpPr>
        <p:spPr>
          <a:xfrm>
            <a:off x="6586659" y="1046908"/>
            <a:ext cx="352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SGD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확률적 경사하강</a:t>
            </a:r>
          </a:p>
        </p:txBody>
      </p:sp>
    </p:spTree>
    <p:extLst>
      <p:ext uri="{BB962C8B-B14F-4D97-AF65-F5344CB8AC3E}">
        <p14:creationId xmlns:p14="http://schemas.microsoft.com/office/powerpoint/2010/main" val="9055524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403187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np.ones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[1])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가중치를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0                  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절편을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     # epochs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loss = 0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indexes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np.random.permutation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np.arange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(x)))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indexes: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    loss += -(y[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layer.fit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867899-1071-426C-A267-C979B1CDA489}"/>
              </a:ext>
            </a:extLst>
          </p:cNvPr>
          <p:cNvSpPr txBox="1"/>
          <p:nvPr/>
        </p:nvSpPr>
        <p:spPr>
          <a:xfrm>
            <a:off x="1267541" y="5717640"/>
            <a:ext cx="8231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loss += -(y[i]*np.log(a)+(1-y[i])*np.log(1-a))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손실 함수의 결과 값을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저장후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(y))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평균 손실을 저장한 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시각화 하여 출력한다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0778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plt.plot(layer.losses)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414694-3BC9-4303-B591-EA0386948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86" y="2762985"/>
            <a:ext cx="4964151" cy="34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0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3EB1B8-EE74-4A31-AE54-2E09B6B2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44" y="1475214"/>
            <a:ext cx="70485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36426195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검증 세트 분리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45549" y="2077818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분리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779AF1-E1EE-4407-B937-A86D43FD986C}"/>
              </a:ext>
            </a:extLst>
          </p:cNvPr>
          <p:cNvSpPr/>
          <p:nvPr/>
        </p:nvSpPr>
        <p:spPr>
          <a:xfrm>
            <a:off x="1197917" y="3010447"/>
            <a:ext cx="4398826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6E7455-75C3-40A8-A991-F7DFE2272834}"/>
              </a:ext>
            </a:extLst>
          </p:cNvPr>
          <p:cNvSpPr/>
          <p:nvPr/>
        </p:nvSpPr>
        <p:spPr>
          <a:xfrm>
            <a:off x="5596743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6F4E30-18EB-4BB7-A334-FC7778313291}"/>
              </a:ext>
            </a:extLst>
          </p:cNvPr>
          <p:cNvSpPr/>
          <p:nvPr/>
        </p:nvSpPr>
        <p:spPr>
          <a:xfrm>
            <a:off x="7290594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26245-396B-4D30-9400-EFC140C8F6A3}"/>
              </a:ext>
            </a:extLst>
          </p:cNvPr>
          <p:cNvSpPr txBox="1"/>
          <p:nvPr/>
        </p:nvSpPr>
        <p:spPr>
          <a:xfrm>
            <a:off x="285953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훈련세트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3DBE1-C6AF-4983-81F7-4DA573692E0A}"/>
              </a:ext>
            </a:extLst>
          </p:cNvPr>
          <p:cNvSpPr txBox="1"/>
          <p:nvPr/>
        </p:nvSpPr>
        <p:spPr>
          <a:xfrm>
            <a:off x="599192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99954-B214-4D0C-8631-568B58875706}"/>
              </a:ext>
            </a:extLst>
          </p:cNvPr>
          <p:cNvSpPr txBox="1"/>
          <p:nvPr/>
        </p:nvSpPr>
        <p:spPr>
          <a:xfrm>
            <a:off x="7611181" y="2486515"/>
            <a:ext cx="112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9192D74-B4AC-4531-A66A-E5EAC22BD705}"/>
              </a:ext>
            </a:extLst>
          </p:cNvPr>
          <p:cNvSpPr/>
          <p:nvPr/>
        </p:nvSpPr>
        <p:spPr>
          <a:xfrm>
            <a:off x="113742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8EA2A17-9BBE-4CB2-8B61-7264DDC8AF4F}"/>
              </a:ext>
            </a:extLst>
          </p:cNvPr>
          <p:cNvSpPr/>
          <p:nvPr/>
        </p:nvSpPr>
        <p:spPr>
          <a:xfrm>
            <a:off x="552760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5D578-9F54-491E-A933-41F78B0D9A2A}"/>
              </a:ext>
            </a:extLst>
          </p:cNvPr>
          <p:cNvSpPr/>
          <p:nvPr/>
        </p:nvSpPr>
        <p:spPr>
          <a:xfrm>
            <a:off x="7212814" y="3010446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0767AAD-2D3F-403E-9749-249DA701B590}"/>
              </a:ext>
            </a:extLst>
          </p:cNvPr>
          <p:cNvSpPr/>
          <p:nvPr/>
        </p:nvSpPr>
        <p:spPr>
          <a:xfrm>
            <a:off x="8906665" y="3010445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2756EA7-AB35-47D3-A6EC-45060C69DF28}"/>
              </a:ext>
            </a:extLst>
          </p:cNvPr>
          <p:cNvCxnSpPr>
            <a:cxnSpLocks/>
            <a:stCxn id="7" idx="0"/>
            <a:endCxn id="3" idx="1"/>
          </p:cNvCxnSpPr>
          <p:nvPr/>
        </p:nvCxnSpPr>
        <p:spPr>
          <a:xfrm rot="5400000" flipH="1" flipV="1">
            <a:off x="1862002" y="2012918"/>
            <a:ext cx="350730" cy="164432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F0C03110-3FDF-40E9-9E7A-8004176921BD}"/>
              </a:ext>
            </a:extLst>
          </p:cNvPr>
          <p:cNvCxnSpPr>
            <a:cxnSpLocks/>
            <a:stCxn id="3" idx="3"/>
            <a:endCxn id="17" idx="0"/>
          </p:cNvCxnSpPr>
          <p:nvPr/>
        </p:nvCxnSpPr>
        <p:spPr>
          <a:xfrm>
            <a:off x="3811103" y="2659717"/>
            <a:ext cx="1794280" cy="35073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A5F7FC59-D468-4509-9D6C-AB7D4884ED44}"/>
              </a:ext>
            </a:extLst>
          </p:cNvPr>
          <p:cNvCxnSpPr>
            <a:cxnSpLocks/>
            <a:stCxn id="17" idx="0"/>
            <a:endCxn id="11" idx="1"/>
          </p:cNvCxnSpPr>
          <p:nvPr/>
        </p:nvCxnSpPr>
        <p:spPr>
          <a:xfrm rot="5400000" flipH="1" flipV="1">
            <a:off x="5623287" y="2641813"/>
            <a:ext cx="350730" cy="38653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57E216C9-2DD8-4FD5-85E0-2B1FFFF9C6E0}"/>
              </a:ext>
            </a:extLst>
          </p:cNvPr>
          <p:cNvCxnSpPr>
            <a:cxnSpLocks/>
            <a:stCxn id="19" idx="0"/>
            <a:endCxn id="11" idx="3"/>
          </p:cNvCxnSpPr>
          <p:nvPr/>
        </p:nvCxnSpPr>
        <p:spPr>
          <a:xfrm rot="16200000" flipV="1">
            <a:off x="6941679" y="2661532"/>
            <a:ext cx="350729" cy="34710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A37D7DBB-CC6C-42BF-B67A-E5F5FA489729}"/>
              </a:ext>
            </a:extLst>
          </p:cNvPr>
          <p:cNvCxnSpPr>
            <a:cxnSpLocks/>
            <a:stCxn id="12" idx="1"/>
            <a:endCxn id="19" idx="0"/>
          </p:cNvCxnSpPr>
          <p:nvPr/>
        </p:nvCxnSpPr>
        <p:spPr>
          <a:xfrm rot="10800000" flipV="1">
            <a:off x="7290593" y="2655792"/>
            <a:ext cx="320588" cy="354654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0D630CDD-ABA0-40BF-A714-61FD2C8D2F9D}"/>
              </a:ext>
            </a:extLst>
          </p:cNvPr>
          <p:cNvCxnSpPr>
            <a:cxnSpLocks/>
            <a:stCxn id="20" idx="0"/>
            <a:endCxn id="12" idx="3"/>
          </p:cNvCxnSpPr>
          <p:nvPr/>
        </p:nvCxnSpPr>
        <p:spPr>
          <a:xfrm rot="16200000" flipV="1">
            <a:off x="8683783" y="2709783"/>
            <a:ext cx="354653" cy="246671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773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 세트로 모델를 튜닝하면 실전에서 좋은 성능을 기대하기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2274C3-35AE-43D0-9508-B734616893A1}"/>
              </a:ext>
            </a:extLst>
          </p:cNvPr>
          <p:cNvSpPr/>
          <p:nvPr/>
        </p:nvSpPr>
        <p:spPr>
          <a:xfrm>
            <a:off x="1125369" y="3584311"/>
            <a:ext cx="819024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cancer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cancer.data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cancer.target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y, stratify=y,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4761771-1ADD-42C6-92CE-FED2CC185BAA}"/>
              </a:ext>
            </a:extLst>
          </p:cNvPr>
          <p:cNvSpPr/>
          <p:nvPr/>
        </p:nvSpPr>
        <p:spPr>
          <a:xfrm>
            <a:off x="1137424" y="6078718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364 91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7257A-6671-4C75-808B-7AB164C838E3}"/>
              </a:ext>
            </a:extLst>
          </p:cNvPr>
          <p:cNvSpPr txBox="1"/>
          <p:nvPr/>
        </p:nvSpPr>
        <p:spPr>
          <a:xfrm>
            <a:off x="3030886" y="203951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BCB68-63D3-4B74-ACA7-2731C4F20325}"/>
              </a:ext>
            </a:extLst>
          </p:cNvPr>
          <p:cNvSpPr txBox="1"/>
          <p:nvPr/>
        </p:nvSpPr>
        <p:spPr>
          <a:xfrm>
            <a:off x="7786202" y="191793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1AC92-DE4C-4A5D-AC84-64CBC93652AF}"/>
              </a:ext>
            </a:extLst>
          </p:cNvPr>
          <p:cNvSpPr txBox="1"/>
          <p:nvPr/>
        </p:nvSpPr>
        <p:spPr>
          <a:xfrm>
            <a:off x="6103804" y="1935663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x_val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7614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graphicFrame>
        <p:nvGraphicFramePr>
          <p:cNvPr id="24" name="표 2">
            <a:extLst>
              <a:ext uri="{FF2B5EF4-FFF2-40B4-BE49-F238E27FC236}">
                <a16:creationId xmlns:a16="http://schemas.microsoft.com/office/drawing/2014/main" id="{7188B56D-D889-4386-8381-773DD2CFE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05083"/>
              </p:ext>
            </p:extLst>
          </p:nvPr>
        </p:nvGraphicFramePr>
        <p:xfrm>
          <a:off x="1844243" y="1867062"/>
          <a:ext cx="630358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5895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당도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무게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540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8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700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480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E15CF3F-C674-41A4-9816-0766286B8637}"/>
              </a:ext>
            </a:extLst>
          </p:cNvPr>
          <p:cNvSpPr txBox="1"/>
          <p:nvPr/>
        </p:nvSpPr>
        <p:spPr>
          <a:xfrm>
            <a:off x="1428768" y="3715837"/>
            <a:ext cx="6141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당도는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 사과의 무게의 범위는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500~1000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경우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특성의 스케일 차이가 크다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말한다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FF66145-6F24-4846-91E0-15370163C16E}"/>
              </a:ext>
            </a:extLst>
          </p:cNvPr>
          <p:cNvSpPr/>
          <p:nvPr/>
        </p:nvSpPr>
        <p:spPr>
          <a:xfrm>
            <a:off x="5586413" y="4714004"/>
            <a:ext cx="1696641" cy="1696641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3114DBC-C3D7-4703-AEC8-A09F1F968ECA}"/>
              </a:ext>
            </a:extLst>
          </p:cNvPr>
          <p:cNvSpPr/>
          <p:nvPr/>
        </p:nvSpPr>
        <p:spPr>
          <a:xfrm>
            <a:off x="5718579" y="4846170"/>
            <a:ext cx="1432308" cy="1432308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B96BA74-F3E0-44B1-9E51-9B2FF9F8A678}"/>
              </a:ext>
            </a:extLst>
          </p:cNvPr>
          <p:cNvSpPr/>
          <p:nvPr/>
        </p:nvSpPr>
        <p:spPr>
          <a:xfrm>
            <a:off x="5850738" y="4983245"/>
            <a:ext cx="1182285" cy="1182285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35EE3A-78A5-4660-9EF5-55096C89E6F9}"/>
              </a:ext>
            </a:extLst>
          </p:cNvPr>
          <p:cNvGrpSpPr/>
          <p:nvPr/>
        </p:nvGrpSpPr>
        <p:grpSpPr>
          <a:xfrm>
            <a:off x="8147823" y="4732351"/>
            <a:ext cx="214312" cy="1696641"/>
            <a:chOff x="7822406" y="4732351"/>
            <a:chExt cx="1696641" cy="169664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2C0AC10-7BEB-4B77-9624-4493B1C70668}"/>
                </a:ext>
              </a:extLst>
            </p:cNvPr>
            <p:cNvSpPr/>
            <p:nvPr/>
          </p:nvSpPr>
          <p:spPr>
            <a:xfrm>
              <a:off x="7822406" y="4732351"/>
              <a:ext cx="1696641" cy="1696641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EA07E09-4CEE-4C42-89C5-B6EA843A8D86}"/>
                </a:ext>
              </a:extLst>
            </p:cNvPr>
            <p:cNvSpPr/>
            <p:nvPr/>
          </p:nvSpPr>
          <p:spPr>
            <a:xfrm>
              <a:off x="7954572" y="4864517"/>
              <a:ext cx="1432308" cy="1432308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883DDB-CADD-4FAA-BE93-239A9133D380}"/>
                </a:ext>
              </a:extLst>
            </p:cNvPr>
            <p:cNvSpPr/>
            <p:nvPr/>
          </p:nvSpPr>
          <p:spPr>
            <a:xfrm>
              <a:off x="8086731" y="5001592"/>
              <a:ext cx="1182285" cy="1182285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3D7A8403-2F53-464C-81D2-CB4E64887BC3}"/>
              </a:ext>
            </a:extLst>
          </p:cNvPr>
          <p:cNvSpPr/>
          <p:nvPr/>
        </p:nvSpPr>
        <p:spPr>
          <a:xfrm>
            <a:off x="8184673" y="5562324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71A881D-8982-44B8-95D6-4FC544720B6C}"/>
              </a:ext>
            </a:extLst>
          </p:cNvPr>
          <p:cNvSpPr/>
          <p:nvPr/>
        </p:nvSpPr>
        <p:spPr>
          <a:xfrm>
            <a:off x="6358373" y="5514242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33B443-D8FB-4446-82F1-296BBC1A7586}"/>
              </a:ext>
            </a:extLst>
          </p:cNvPr>
          <p:cNvSpPr txBox="1"/>
          <p:nvPr/>
        </p:nvSpPr>
        <p:spPr>
          <a:xfrm>
            <a:off x="5928970" y="832977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 = w1-rate*(y_hat-y)x1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0E6E6F-5F42-40B6-8746-47B932BDE852}"/>
              </a:ext>
            </a:extLst>
          </p:cNvPr>
          <p:cNvSpPr txBox="1"/>
          <p:nvPr/>
        </p:nvSpPr>
        <p:spPr>
          <a:xfrm>
            <a:off x="5928970" y="1267398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 = w2-rate*(y_hat-y)x2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6359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288288" y="1763297"/>
            <a:ext cx="8190249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cancer.feature_names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[[2,3]])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plt.boxplot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[:, 2:4])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('feature')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('value')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94EEB5-9166-40A5-B849-D38D23063A14}"/>
              </a:ext>
            </a:extLst>
          </p:cNvPr>
          <p:cNvSpPr/>
          <p:nvPr/>
        </p:nvSpPr>
        <p:spPr>
          <a:xfrm>
            <a:off x="1195585" y="3192815"/>
            <a:ext cx="3087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['mean perimeter' 'mean area']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2B78EE00-3A66-4615-BE6C-B4D1A038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119" y="3608125"/>
            <a:ext cx="4355383" cy="288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8166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71921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layer1.w_history: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CBDE625-BD5D-4D3C-BD0B-FBEDE758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640" y="3953514"/>
            <a:ext cx="4312385" cy="290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4165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FE5EF9-31EA-4C91-8B3F-9BA0AE6F3DDD}"/>
              </a:ext>
            </a:extLst>
          </p:cNvPr>
          <p:cNvSpPr/>
          <p:nvPr/>
        </p:nvSpPr>
        <p:spPr>
          <a:xfrm>
            <a:off x="6227464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E14BB8-0980-46B6-883C-F676F818B47D}"/>
              </a:ext>
            </a:extLst>
          </p:cNvPr>
          <p:cNvSpPr/>
          <p:nvPr/>
        </p:nvSpPr>
        <p:spPr>
          <a:xfrm>
            <a:off x="6626142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2D7819-6640-4121-87E8-EB920B0B6809}"/>
              </a:ext>
            </a:extLst>
          </p:cNvPr>
          <p:cNvSpPr/>
          <p:nvPr/>
        </p:nvSpPr>
        <p:spPr>
          <a:xfrm>
            <a:off x="7024820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F8C1E0-37BB-4EFB-8AD9-F2FD09F42DA8}"/>
              </a:ext>
            </a:extLst>
          </p:cNvPr>
          <p:cNvSpPr/>
          <p:nvPr/>
        </p:nvSpPr>
        <p:spPr>
          <a:xfrm>
            <a:off x="6227464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0EFF62-B5F0-466C-8B53-2626F27996A5}"/>
              </a:ext>
            </a:extLst>
          </p:cNvPr>
          <p:cNvSpPr/>
          <p:nvPr/>
        </p:nvSpPr>
        <p:spPr>
          <a:xfrm>
            <a:off x="6626142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01E1BE-686E-4DB5-AA98-73681FCDFA55}"/>
              </a:ext>
            </a:extLst>
          </p:cNvPr>
          <p:cNvSpPr/>
          <p:nvPr/>
        </p:nvSpPr>
        <p:spPr>
          <a:xfrm>
            <a:off x="7024820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434B30-5E4F-4590-95C2-43D7A5BA2970}"/>
              </a:ext>
            </a:extLst>
          </p:cNvPr>
          <p:cNvSpPr txBox="1"/>
          <p:nvPr/>
        </p:nvSpPr>
        <p:spPr>
          <a:xfrm>
            <a:off x="158709" y="1477695"/>
            <a:ext cx="57919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[4,5,6]]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print(np.sum(a))        # 21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print(np.sum(a,axis=1)) # [6 15]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print(np.sum(a,axis=0)) # [5 7 9]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860693-EF93-4F9D-AC78-C9B48A182B52}"/>
              </a:ext>
            </a:extLst>
          </p:cNvPr>
          <p:cNvSpPr txBox="1"/>
          <p:nvPr/>
        </p:nvSpPr>
        <p:spPr>
          <a:xfrm>
            <a:off x="8294008" y="117022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D057F-3B63-44C6-BCE5-20658F1522FA}"/>
              </a:ext>
            </a:extLst>
          </p:cNvPr>
          <p:cNvSpPr txBox="1"/>
          <p:nvPr/>
        </p:nvSpPr>
        <p:spPr>
          <a:xfrm>
            <a:off x="7667143" y="86217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axis=0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40D4B9-763C-4A98-9348-D19FB1EF667D}"/>
              </a:ext>
            </a:extLst>
          </p:cNvPr>
          <p:cNvSpPr txBox="1"/>
          <p:nvPr/>
        </p:nvSpPr>
        <p:spPr>
          <a:xfrm>
            <a:off x="8991194" y="150957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axis=1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B4C64B6-50C3-48E0-8061-D322DC28B74E}"/>
              </a:ext>
            </a:extLst>
          </p:cNvPr>
          <p:cNvCxnSpPr/>
          <p:nvPr/>
        </p:nvCxnSpPr>
        <p:spPr>
          <a:xfrm>
            <a:off x="6008008" y="1461004"/>
            <a:ext cx="15617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20328C6-F015-44B7-BDB0-63ACDFEF8C47}"/>
              </a:ext>
            </a:extLst>
          </p:cNvPr>
          <p:cNvCxnSpPr/>
          <p:nvPr/>
        </p:nvCxnSpPr>
        <p:spPr>
          <a:xfrm>
            <a:off x="6008008" y="1859682"/>
            <a:ext cx="15617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EAF6A7-BE19-4419-BC4D-1F971314778E}"/>
              </a:ext>
            </a:extLst>
          </p:cNvPr>
          <p:cNvSpPr/>
          <p:nvPr/>
        </p:nvSpPr>
        <p:spPr>
          <a:xfrm>
            <a:off x="7781237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69E4DB-BAAB-4AD2-AD7C-9F57CD2EC634}"/>
              </a:ext>
            </a:extLst>
          </p:cNvPr>
          <p:cNvSpPr/>
          <p:nvPr/>
        </p:nvSpPr>
        <p:spPr>
          <a:xfrm>
            <a:off x="7781237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F823E0-AFFA-4AC0-AF7F-0E1056BAD0BD}"/>
              </a:ext>
            </a:extLst>
          </p:cNvPr>
          <p:cNvSpPr/>
          <p:nvPr/>
        </p:nvSpPr>
        <p:spPr>
          <a:xfrm>
            <a:off x="7219794" y="318785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3ABFE7-3AB4-4DF0-B32D-BEB1B4645477}"/>
              </a:ext>
            </a:extLst>
          </p:cNvPr>
          <p:cNvSpPr/>
          <p:nvPr/>
        </p:nvSpPr>
        <p:spPr>
          <a:xfrm>
            <a:off x="7618472" y="318785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18A9D-D20F-431C-A899-D020D8528357}"/>
              </a:ext>
            </a:extLst>
          </p:cNvPr>
          <p:cNvSpPr txBox="1"/>
          <p:nvPr/>
        </p:nvSpPr>
        <p:spPr>
          <a:xfrm>
            <a:off x="7219794" y="363544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 =&gt; [6 15]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D39281-CD38-430B-8076-E644EE89918F}"/>
              </a:ext>
            </a:extLst>
          </p:cNvPr>
          <p:cNvCxnSpPr>
            <a:cxnSpLocks/>
          </p:cNvCxnSpPr>
          <p:nvPr/>
        </p:nvCxnSpPr>
        <p:spPr>
          <a:xfrm>
            <a:off x="6401200" y="1093011"/>
            <a:ext cx="0" cy="1074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542ED9B-EB26-4F8D-865A-692FB5F8C4FE}"/>
              </a:ext>
            </a:extLst>
          </p:cNvPr>
          <p:cNvCxnSpPr>
            <a:cxnSpLocks/>
          </p:cNvCxnSpPr>
          <p:nvPr/>
        </p:nvCxnSpPr>
        <p:spPr>
          <a:xfrm>
            <a:off x="6858400" y="1093011"/>
            <a:ext cx="0" cy="1074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5720E66-4440-468C-80C4-0F6E07617761}"/>
              </a:ext>
            </a:extLst>
          </p:cNvPr>
          <p:cNvCxnSpPr>
            <a:cxnSpLocks/>
          </p:cNvCxnSpPr>
          <p:nvPr/>
        </p:nvCxnSpPr>
        <p:spPr>
          <a:xfrm>
            <a:off x="7253421" y="1123293"/>
            <a:ext cx="0" cy="1074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E9086A-8056-4713-ADC9-E4FA637EF1C3}"/>
              </a:ext>
            </a:extLst>
          </p:cNvPr>
          <p:cNvSpPr/>
          <p:nvPr/>
        </p:nvSpPr>
        <p:spPr>
          <a:xfrm>
            <a:off x="6227464" y="2233179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584F26-A1F5-4494-B871-E5D933C7C6ED}"/>
              </a:ext>
            </a:extLst>
          </p:cNvPr>
          <p:cNvSpPr/>
          <p:nvPr/>
        </p:nvSpPr>
        <p:spPr>
          <a:xfrm>
            <a:off x="6626142" y="2233179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C6F870-66C1-4E78-A381-9655D67CC0F2}"/>
              </a:ext>
            </a:extLst>
          </p:cNvPr>
          <p:cNvSpPr/>
          <p:nvPr/>
        </p:nvSpPr>
        <p:spPr>
          <a:xfrm>
            <a:off x="7024820" y="2233179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3700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977254" y="4784684"/>
            <a:ext cx="8190249" cy="101566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train_mean = np.mean(x_train,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train_std = np.std(x_train,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x_train_scaled = (x_train - train_mean) / train_std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9F006-8B61-4632-AAFA-956EBAD6B3C4}"/>
              </a:ext>
            </a:extLst>
          </p:cNvPr>
          <p:cNvSpPr txBox="1"/>
          <p:nvPr/>
        </p:nvSpPr>
        <p:spPr>
          <a:xfrm>
            <a:off x="640749" y="1162464"/>
            <a:ext cx="5011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스케일  조정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표준편차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/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2119C15-59F5-4515-81E5-8C80A182625E}"/>
              </a:ext>
            </a:extLst>
          </p:cNvPr>
          <p:cNvSpPr txBox="1"/>
          <p:nvPr/>
        </p:nvSpPr>
        <p:spPr>
          <a:xfrm>
            <a:off x="3442754" y="1907248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표준화는 특성 값에서 평균을 빼고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편차로 나누면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/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63BFD11-0FAD-46BB-BB8E-0EF79EF3EE8A}"/>
              </a:ext>
            </a:extLst>
          </p:cNvPr>
          <p:cNvSpPr txBox="1"/>
          <p:nvPr/>
        </p:nvSpPr>
        <p:spPr>
          <a:xfrm>
            <a:off x="5139693" y="3548979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 공식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062DB6-CFCC-46B0-9006-B8ABAD65FFB5}"/>
              </a:ext>
            </a:extLst>
          </p:cNvPr>
          <p:cNvSpPr/>
          <p:nvPr/>
        </p:nvSpPr>
        <p:spPr>
          <a:xfrm>
            <a:off x="7715250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D17F96-B0C4-4864-B2F9-4693D8478064}"/>
              </a:ext>
            </a:extLst>
          </p:cNvPr>
          <p:cNvSpPr/>
          <p:nvPr/>
        </p:nvSpPr>
        <p:spPr>
          <a:xfrm>
            <a:off x="8079581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9AA0FE-3A7A-4F5F-8223-00857E0F0687}"/>
              </a:ext>
            </a:extLst>
          </p:cNvPr>
          <p:cNvSpPr/>
          <p:nvPr/>
        </p:nvSpPr>
        <p:spPr>
          <a:xfrm>
            <a:off x="7715250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A45EF8-4C3A-40FC-883E-35F6779E78C5}"/>
              </a:ext>
            </a:extLst>
          </p:cNvPr>
          <p:cNvSpPr/>
          <p:nvPr/>
        </p:nvSpPr>
        <p:spPr>
          <a:xfrm>
            <a:off x="8079581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7CC49F-7F98-451B-A990-C2440C6A9C10}"/>
              </a:ext>
            </a:extLst>
          </p:cNvPr>
          <p:cNvSpPr/>
          <p:nvPr/>
        </p:nvSpPr>
        <p:spPr>
          <a:xfrm>
            <a:off x="7715250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F7F06C-AFA9-4C76-96B7-B9D325E91330}"/>
              </a:ext>
            </a:extLst>
          </p:cNvPr>
          <p:cNvSpPr/>
          <p:nvPr/>
        </p:nvSpPr>
        <p:spPr>
          <a:xfrm>
            <a:off x="8079581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11630F-14A8-47AA-B7BB-CC02DDB7640C}"/>
              </a:ext>
            </a:extLst>
          </p:cNvPr>
          <p:cNvSpPr/>
          <p:nvPr/>
        </p:nvSpPr>
        <p:spPr>
          <a:xfrm>
            <a:off x="7715250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2C6084-651F-44D7-8161-A65111F12040}"/>
              </a:ext>
            </a:extLst>
          </p:cNvPr>
          <p:cNvSpPr/>
          <p:nvPr/>
        </p:nvSpPr>
        <p:spPr>
          <a:xfrm>
            <a:off x="8079581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9A5BE5F-CF58-49CB-AB5D-13E604E7DD92}"/>
              </a:ext>
            </a:extLst>
          </p:cNvPr>
          <p:cNvSpPr/>
          <p:nvPr/>
        </p:nvSpPr>
        <p:spPr>
          <a:xfrm>
            <a:off x="7715250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863992-C6CE-45B4-823B-C6B8C41D4791}"/>
              </a:ext>
            </a:extLst>
          </p:cNvPr>
          <p:cNvSpPr/>
          <p:nvPr/>
        </p:nvSpPr>
        <p:spPr>
          <a:xfrm>
            <a:off x="8079581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EDAFE-4745-4185-97DD-37070317D0BB}"/>
              </a:ext>
            </a:extLst>
          </p:cNvPr>
          <p:cNvSpPr txBox="1"/>
          <p:nvPr/>
        </p:nvSpPr>
        <p:spPr>
          <a:xfrm>
            <a:off x="7604522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A33FE4-A843-40AD-AA1A-CE159F290A32}"/>
              </a:ext>
            </a:extLst>
          </p:cNvPr>
          <p:cNvSpPr txBox="1"/>
          <p:nvPr/>
        </p:nvSpPr>
        <p:spPr>
          <a:xfrm>
            <a:off x="7999494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F2AD1F-A06A-4B20-BADF-1F93F6DC0D8C}"/>
              </a:ext>
            </a:extLst>
          </p:cNvPr>
          <p:cNvCxnSpPr>
            <a:cxnSpLocks/>
          </p:cNvCxnSpPr>
          <p:nvPr/>
        </p:nvCxnSpPr>
        <p:spPr>
          <a:xfrm flipH="1">
            <a:off x="7866773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9FD7F50-37C1-4A7B-B68A-C992ED84ADCB}"/>
              </a:ext>
            </a:extLst>
          </p:cNvPr>
          <p:cNvCxnSpPr>
            <a:cxnSpLocks/>
          </p:cNvCxnSpPr>
          <p:nvPr/>
        </p:nvCxnSpPr>
        <p:spPr>
          <a:xfrm flipH="1">
            <a:off x="8286467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6339CE-D6C8-40CB-8755-0B162F27D2CF}"/>
              </a:ext>
            </a:extLst>
          </p:cNvPr>
          <p:cNvSpPr txBox="1"/>
          <p:nvPr/>
        </p:nvSpPr>
        <p:spPr>
          <a:xfrm>
            <a:off x="8523997" y="1013657"/>
            <a:ext cx="1949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샘플수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특성수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(m,n)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32055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layer2.w_history: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A2B5B6D-5FA0-47DC-86A6-FF9ECF06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524" y="3742194"/>
            <a:ext cx="4367815" cy="290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2A28314-08FE-4D29-9DF4-28640462D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907" y="3742193"/>
            <a:ext cx="4312385" cy="290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8201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98F7ED-2063-4372-B44E-F292F8A829B0}"/>
              </a:ext>
            </a:extLst>
          </p:cNvPr>
          <p:cNvSpPr/>
          <p:nvPr/>
        </p:nvSpPr>
        <p:spPr>
          <a:xfrm>
            <a:off x="1184210" y="1504659"/>
            <a:ext cx="23214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0.37362637362637363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C36CFE-5211-4D85-B9B7-AEBC6E4368A1}"/>
              </a:ext>
            </a:extLst>
          </p:cNvPr>
          <p:cNvSpPr/>
          <p:nvPr/>
        </p:nvSpPr>
        <p:spPr>
          <a:xfrm>
            <a:off x="1184211" y="3433734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val_mean = np.mean(x_val,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val_std = np.std(x_val,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val_mean) / val_std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4577CB-5872-45E0-A712-EC21A17CCADA}"/>
              </a:ext>
            </a:extLst>
          </p:cNvPr>
          <p:cNvSpPr/>
          <p:nvPr/>
        </p:nvSpPr>
        <p:spPr>
          <a:xfrm>
            <a:off x="1184210" y="4676234"/>
            <a:ext cx="20906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0.967032967032967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C1267D-D3DF-4551-98A5-B92C440EA302}"/>
              </a:ext>
            </a:extLst>
          </p:cNvPr>
          <p:cNvSpPr/>
          <p:nvPr/>
        </p:nvSpPr>
        <p:spPr>
          <a:xfrm>
            <a:off x="1184210" y="2130642"/>
            <a:ext cx="7052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세트만 스케일을 조정하면 성능이 좋지않다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검증세트도 표준화 전처리를 적용해야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8477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plt.plot(x_train[:50, 0], x_train[:50,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plt.plot(x_val[:50, 0], x_val[:50,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7B5FA8C-8A20-43D4-BCD2-F605C57AA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16" y="2827996"/>
            <a:ext cx="5401605" cy="370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586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E52B80-1654-49A6-99F7-AE124A8A6CD4}"/>
              </a:ext>
            </a:extLst>
          </p:cNvPr>
          <p:cNvSpPr/>
          <p:nvPr/>
        </p:nvSpPr>
        <p:spPr>
          <a:xfrm>
            <a:off x="1249401" y="1753862"/>
            <a:ext cx="52197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보통의 사람이 수행하는 지능적인 작업을 자동화하기 위한 연구 활동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본문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AC72C9-A278-4919-B1E0-11C3A52CAF08}"/>
              </a:ext>
            </a:extLst>
          </p:cNvPr>
          <p:cNvSpPr/>
          <p:nvPr/>
        </p:nvSpPr>
        <p:spPr>
          <a:xfrm>
            <a:off x="1249401" y="2959007"/>
            <a:ext cx="5954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人工知能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artificial intelligence, AI)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기계로부터 만들어진 지능을 말한다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- </a:t>
            </a:r>
            <a:r>
              <a:rPr lang="en-US" altLang="ko-KR" sz="2000" i="1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wikipedia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74229F-9369-468C-89DF-EABF0C6FCB0B}"/>
              </a:ext>
            </a:extLst>
          </p:cNvPr>
          <p:cNvSpPr/>
          <p:nvPr/>
        </p:nvSpPr>
        <p:spPr>
          <a:xfrm>
            <a:off x="1249401" y="4238236"/>
            <a:ext cx="82440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명시적인 규칙을 충분하게 만들어 기계의 수준을 높이는 접근 방법을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symbolic 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라고 하며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1950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년대부터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1980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년대까지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지배적인 패러다임이었습니다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1987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27C9D37-6F74-4998-999F-291685BC6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35" y="2823460"/>
            <a:ext cx="5485718" cy="369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train_mean) / train_std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1976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세트의 평균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편차를 이용하여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세트를 변환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해결된다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7166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1D91D9F-0C09-43D0-B65B-7DE9D7E51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67" y="2827995"/>
            <a:ext cx="5500586" cy="370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22156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세트의 거리가 그대로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유지 되어야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지금은 거리가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달라졌다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세트과 검증 세트가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 다른 비율로 전처리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되었기 때문이다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1999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5306072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1063702" y="1310269"/>
            <a:ext cx="7662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세트에서는 좋은 성능을 내지만 검증 세트에서는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62CE8-FE1E-4F3F-9DC4-91020630EF7D}"/>
              </a:ext>
            </a:extLst>
          </p:cNvPr>
          <p:cNvSpPr txBox="1"/>
          <p:nvPr/>
        </p:nvSpPr>
        <p:spPr>
          <a:xfrm>
            <a:off x="1063702" y="2245459"/>
            <a:ext cx="8149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과소적합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검증세트의 성능에는 차이가 크지 않지만 모두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99A0291-2271-4058-9C58-32BA4389A325}"/>
              </a:ext>
            </a:extLst>
          </p:cNvPr>
          <p:cNvCxnSpPr/>
          <p:nvPr/>
        </p:nvCxnSpPr>
        <p:spPr>
          <a:xfrm>
            <a:off x="1502363" y="3865677"/>
            <a:ext cx="0" cy="22417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4DE67AF-5939-4A64-A047-57578BF0BDE2}"/>
              </a:ext>
            </a:extLst>
          </p:cNvPr>
          <p:cNvCxnSpPr>
            <a:cxnSpLocks/>
          </p:cNvCxnSpPr>
          <p:nvPr/>
        </p:nvCxnSpPr>
        <p:spPr>
          <a:xfrm flipH="1">
            <a:off x="1502363" y="6107394"/>
            <a:ext cx="25581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6F6537-5A55-482E-B70A-CD3CA5A928E9}"/>
              </a:ext>
            </a:extLst>
          </p:cNvPr>
          <p:cNvSpPr txBox="1"/>
          <p:nvPr/>
        </p:nvSpPr>
        <p:spPr>
          <a:xfrm>
            <a:off x="943404" y="3787045"/>
            <a:ext cx="501085" cy="30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85D209-9900-47AA-97EA-25DCCFDC00C3}"/>
              </a:ext>
            </a:extLst>
          </p:cNvPr>
          <p:cNvSpPr txBox="1"/>
          <p:nvPr/>
        </p:nvSpPr>
        <p:spPr>
          <a:xfrm>
            <a:off x="3384185" y="6107394"/>
            <a:ext cx="672370" cy="30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64BD3C56-50F3-4150-9B40-6E9CF9276C24}"/>
              </a:ext>
            </a:extLst>
          </p:cNvPr>
          <p:cNvSpPr/>
          <p:nvPr/>
        </p:nvSpPr>
        <p:spPr>
          <a:xfrm>
            <a:off x="1791834" y="4121488"/>
            <a:ext cx="2160935" cy="1750290"/>
          </a:xfrm>
          <a:custGeom>
            <a:avLst/>
            <a:gdLst>
              <a:gd name="connsiteX0" fmla="*/ 0 w 2386361"/>
              <a:gd name="connsiteY0" fmla="*/ 0 h 1932878"/>
              <a:gd name="connsiteX1" fmla="*/ 223025 w 2386361"/>
              <a:gd name="connsiteY1" fmla="*/ 795454 h 1932878"/>
              <a:gd name="connsiteX2" fmla="*/ 713678 w 2386361"/>
              <a:gd name="connsiteY2" fmla="*/ 1434790 h 1932878"/>
              <a:gd name="connsiteX3" fmla="*/ 2386361 w 2386361"/>
              <a:gd name="connsiteY3" fmla="*/ 1932878 h 1932878"/>
              <a:gd name="connsiteX4" fmla="*/ 2386361 w 2386361"/>
              <a:gd name="connsiteY4" fmla="*/ 1932878 h 193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361" h="1932878">
                <a:moveTo>
                  <a:pt x="0" y="0"/>
                </a:moveTo>
                <a:cubicBezTo>
                  <a:pt x="52039" y="278161"/>
                  <a:pt x="104079" y="556322"/>
                  <a:pt x="223025" y="795454"/>
                </a:cubicBezTo>
                <a:cubicBezTo>
                  <a:pt x="341971" y="1034586"/>
                  <a:pt x="353122" y="1245219"/>
                  <a:pt x="713678" y="1434790"/>
                </a:cubicBezTo>
                <a:cubicBezTo>
                  <a:pt x="1074234" y="1624361"/>
                  <a:pt x="2386361" y="1932878"/>
                  <a:pt x="2386361" y="1932878"/>
                </a:cubicBezTo>
                <a:lnTo>
                  <a:pt x="2386361" y="193287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307AA0C1-8F2B-4FA0-9DD2-852FE47896CC}"/>
              </a:ext>
            </a:extLst>
          </p:cNvPr>
          <p:cNvSpPr/>
          <p:nvPr/>
        </p:nvSpPr>
        <p:spPr>
          <a:xfrm>
            <a:off x="1859153" y="4121488"/>
            <a:ext cx="2012834" cy="1233045"/>
          </a:xfrm>
          <a:custGeom>
            <a:avLst/>
            <a:gdLst>
              <a:gd name="connsiteX0" fmla="*/ 0 w 2222810"/>
              <a:gd name="connsiteY0" fmla="*/ 0 h 1361675"/>
              <a:gd name="connsiteX1" fmla="*/ 208156 w 2222810"/>
              <a:gd name="connsiteY1" fmla="*/ 691376 h 1361675"/>
              <a:gd name="connsiteX2" fmla="*/ 542693 w 2222810"/>
              <a:gd name="connsiteY2" fmla="*/ 1174595 h 1361675"/>
              <a:gd name="connsiteX3" fmla="*/ 1085385 w 2222810"/>
              <a:gd name="connsiteY3" fmla="*/ 1360449 h 1361675"/>
              <a:gd name="connsiteX4" fmla="*/ 1761893 w 2222810"/>
              <a:gd name="connsiteY4" fmla="*/ 1241503 h 1361675"/>
              <a:gd name="connsiteX5" fmla="*/ 2222810 w 2222810"/>
              <a:gd name="connsiteY5" fmla="*/ 981308 h 136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22810" h="1361675">
                <a:moveTo>
                  <a:pt x="0" y="0"/>
                </a:moveTo>
                <a:cubicBezTo>
                  <a:pt x="58853" y="247805"/>
                  <a:pt x="117707" y="495610"/>
                  <a:pt x="208156" y="691376"/>
                </a:cubicBezTo>
                <a:cubicBezTo>
                  <a:pt x="298605" y="887142"/>
                  <a:pt x="396488" y="1063083"/>
                  <a:pt x="542693" y="1174595"/>
                </a:cubicBezTo>
                <a:cubicBezTo>
                  <a:pt x="688898" y="1286107"/>
                  <a:pt x="882185" y="1349298"/>
                  <a:pt x="1085385" y="1360449"/>
                </a:cubicBezTo>
                <a:cubicBezTo>
                  <a:pt x="1288585" y="1371600"/>
                  <a:pt x="1572322" y="1304693"/>
                  <a:pt x="1761893" y="1241503"/>
                </a:cubicBezTo>
                <a:cubicBezTo>
                  <a:pt x="1951464" y="1178313"/>
                  <a:pt x="2087137" y="1079810"/>
                  <a:pt x="2222810" y="981308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4D9C30-0297-418B-86CC-C78B30667E6A}"/>
              </a:ext>
            </a:extLst>
          </p:cNvPr>
          <p:cNvSpPr txBox="1"/>
          <p:nvPr/>
        </p:nvSpPr>
        <p:spPr>
          <a:xfrm>
            <a:off x="1569683" y="4403567"/>
            <a:ext cx="512697" cy="863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소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436F70-8797-4451-B0BF-58F6CA757D3D}"/>
              </a:ext>
            </a:extLst>
          </p:cNvPr>
          <p:cNvSpPr txBox="1"/>
          <p:nvPr/>
        </p:nvSpPr>
        <p:spPr>
          <a:xfrm>
            <a:off x="3289830" y="5338996"/>
            <a:ext cx="756562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237C85-B2FB-4B7F-8EBE-C9A0D986F817}"/>
              </a:ext>
            </a:extLst>
          </p:cNvPr>
          <p:cNvSpPr txBox="1"/>
          <p:nvPr/>
        </p:nvSpPr>
        <p:spPr>
          <a:xfrm>
            <a:off x="2348893" y="4648977"/>
            <a:ext cx="605598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6ACDBE-39FA-44A6-9329-CCEA6A9D8996}"/>
              </a:ext>
            </a:extLst>
          </p:cNvPr>
          <p:cNvSpPr txBox="1"/>
          <p:nvPr/>
        </p:nvSpPr>
        <p:spPr>
          <a:xfrm>
            <a:off x="3528644" y="4417107"/>
            <a:ext cx="1142681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손실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D89280-D630-4D82-904A-48FBBD75F749}"/>
              </a:ext>
            </a:extLst>
          </p:cNvPr>
          <p:cNvCxnSpPr>
            <a:stCxn id="22" idx="2"/>
          </p:cNvCxnSpPr>
          <p:nvPr/>
        </p:nvCxnSpPr>
        <p:spPr>
          <a:xfrm>
            <a:off x="2651693" y="4927680"/>
            <a:ext cx="64595" cy="4113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D3913A6-18B2-4645-9316-193F4EAE25AB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3937127" y="4695810"/>
            <a:ext cx="162858" cy="2876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E6C1390-64A6-419C-ACFA-5A690F059772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3999892" y="5871779"/>
            <a:ext cx="213431" cy="234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C2B9FE-831E-4E1D-BB9A-7B452AE3C223}"/>
              </a:ext>
            </a:extLst>
          </p:cNvPr>
          <p:cNvSpPr txBox="1"/>
          <p:nvPr/>
        </p:nvSpPr>
        <p:spPr>
          <a:xfrm>
            <a:off x="4213324" y="5755843"/>
            <a:ext cx="1148487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 손실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B552927-8128-46DA-9310-3F20258984EC}"/>
              </a:ext>
            </a:extLst>
          </p:cNvPr>
          <p:cNvCxnSpPr/>
          <p:nvPr/>
        </p:nvCxnSpPr>
        <p:spPr>
          <a:xfrm>
            <a:off x="5829531" y="3865677"/>
            <a:ext cx="0" cy="22417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5BEE4A0-BCA5-4B89-82D6-17DD0172E926}"/>
              </a:ext>
            </a:extLst>
          </p:cNvPr>
          <p:cNvCxnSpPr>
            <a:cxnSpLocks/>
          </p:cNvCxnSpPr>
          <p:nvPr/>
        </p:nvCxnSpPr>
        <p:spPr>
          <a:xfrm flipH="1">
            <a:off x="5829531" y="6107394"/>
            <a:ext cx="25581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9D41ED-9D0E-491C-BEC4-47B4B56DDEC1}"/>
              </a:ext>
            </a:extLst>
          </p:cNvPr>
          <p:cNvSpPr txBox="1"/>
          <p:nvPr/>
        </p:nvSpPr>
        <p:spPr>
          <a:xfrm>
            <a:off x="5084721" y="378704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ECB04A-D8BA-4684-BC10-4EB019F01077}"/>
              </a:ext>
            </a:extLst>
          </p:cNvPr>
          <p:cNvSpPr txBox="1"/>
          <p:nvPr/>
        </p:nvSpPr>
        <p:spPr>
          <a:xfrm>
            <a:off x="7711353" y="6107394"/>
            <a:ext cx="672370" cy="30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0437F-6D4E-49FD-B8DD-8835B85A078F}"/>
              </a:ext>
            </a:extLst>
          </p:cNvPr>
          <p:cNvSpPr txBox="1"/>
          <p:nvPr/>
        </p:nvSpPr>
        <p:spPr>
          <a:xfrm>
            <a:off x="5573273" y="4802956"/>
            <a:ext cx="947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과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소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EA6546-71DA-4C2A-B964-74BE4BB6C661}"/>
              </a:ext>
            </a:extLst>
          </p:cNvPr>
          <p:cNvSpPr txBox="1"/>
          <p:nvPr/>
        </p:nvSpPr>
        <p:spPr>
          <a:xfrm>
            <a:off x="7559078" y="4265751"/>
            <a:ext cx="756562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B065CD-49ED-42AD-AFC3-968A9B3F9581}"/>
              </a:ext>
            </a:extLst>
          </p:cNvPr>
          <p:cNvSpPr txBox="1"/>
          <p:nvPr/>
        </p:nvSpPr>
        <p:spPr>
          <a:xfrm>
            <a:off x="6992985" y="5060292"/>
            <a:ext cx="605598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09DF62-ABA8-4C2D-A3E2-369CA48F9EB3}"/>
              </a:ext>
            </a:extLst>
          </p:cNvPr>
          <p:cNvSpPr txBox="1"/>
          <p:nvPr/>
        </p:nvSpPr>
        <p:spPr>
          <a:xfrm>
            <a:off x="8062978" y="5047712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5FF29A8-3ABD-4157-83E9-6E3B2A9C7571}"/>
              </a:ext>
            </a:extLst>
          </p:cNvPr>
          <p:cNvCxnSpPr>
            <a:cxnSpLocks/>
            <a:stCxn id="43" idx="0"/>
            <a:endCxn id="7168" idx="3"/>
          </p:cNvCxnSpPr>
          <p:nvPr/>
        </p:nvCxnSpPr>
        <p:spPr>
          <a:xfrm flipH="1" flipV="1">
            <a:off x="7211122" y="4735551"/>
            <a:ext cx="84662" cy="3247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56D346-DB51-4AA0-8BBD-54F3EB7DC080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8510938" y="4897922"/>
            <a:ext cx="265537" cy="149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766560B-67F6-44CF-9090-C261B8FC841C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8383724" y="3899479"/>
            <a:ext cx="390151" cy="1289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B30A244-50DB-4F14-AD66-4F181BB906C1}"/>
              </a:ext>
            </a:extLst>
          </p:cNvPr>
          <p:cNvSpPr txBox="1"/>
          <p:nvPr/>
        </p:nvSpPr>
        <p:spPr>
          <a:xfrm>
            <a:off x="8057172" y="3591702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 정확도</a:t>
            </a: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625CA687-05EA-4903-89C3-4972CAC2388D}"/>
              </a:ext>
            </a:extLst>
          </p:cNvPr>
          <p:cNvSpPr/>
          <p:nvPr/>
        </p:nvSpPr>
        <p:spPr>
          <a:xfrm>
            <a:off x="5991922" y="4088780"/>
            <a:ext cx="2297151" cy="1903142"/>
          </a:xfrm>
          <a:custGeom>
            <a:avLst/>
            <a:gdLst>
              <a:gd name="connsiteX0" fmla="*/ 0 w 2297151"/>
              <a:gd name="connsiteY0" fmla="*/ 1903142 h 1903142"/>
              <a:gd name="connsiteX1" fmla="*/ 252761 w 2297151"/>
              <a:gd name="connsiteY1" fmla="*/ 1271240 h 1903142"/>
              <a:gd name="connsiteX2" fmla="*/ 676507 w 2297151"/>
              <a:gd name="connsiteY2" fmla="*/ 728547 h 1903142"/>
              <a:gd name="connsiteX3" fmla="*/ 1308410 w 2297151"/>
              <a:gd name="connsiteY3" fmla="*/ 275064 h 1903142"/>
              <a:gd name="connsiteX4" fmla="*/ 2297151 w 2297151"/>
              <a:gd name="connsiteY4" fmla="*/ 0 h 190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151" h="1903142">
                <a:moveTo>
                  <a:pt x="0" y="1903142"/>
                </a:moveTo>
                <a:cubicBezTo>
                  <a:pt x="70005" y="1685074"/>
                  <a:pt x="140010" y="1467006"/>
                  <a:pt x="252761" y="1271240"/>
                </a:cubicBezTo>
                <a:cubicBezTo>
                  <a:pt x="365512" y="1075474"/>
                  <a:pt x="500566" y="894576"/>
                  <a:pt x="676507" y="728547"/>
                </a:cubicBezTo>
                <a:cubicBezTo>
                  <a:pt x="852448" y="562518"/>
                  <a:pt x="1038303" y="396488"/>
                  <a:pt x="1308410" y="275064"/>
                </a:cubicBezTo>
                <a:cubicBezTo>
                  <a:pt x="1578517" y="153639"/>
                  <a:pt x="1937834" y="76819"/>
                  <a:pt x="2297151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68" name="자유형: 도형 7167">
            <a:extLst>
              <a:ext uri="{FF2B5EF4-FFF2-40B4-BE49-F238E27FC236}">
                <a16:creationId xmlns:a16="http://schemas.microsoft.com/office/drawing/2014/main" id="{C641DEE3-5A42-44A9-B879-567D0F1CB2E9}"/>
              </a:ext>
            </a:extLst>
          </p:cNvPr>
          <p:cNvSpPr/>
          <p:nvPr/>
        </p:nvSpPr>
        <p:spPr>
          <a:xfrm>
            <a:off x="6051395" y="4674147"/>
            <a:ext cx="2393795" cy="1332643"/>
          </a:xfrm>
          <a:custGeom>
            <a:avLst/>
            <a:gdLst>
              <a:gd name="connsiteX0" fmla="*/ 0 w 2393795"/>
              <a:gd name="connsiteY0" fmla="*/ 1332643 h 1332643"/>
              <a:gd name="connsiteX1" fmla="*/ 185854 w 2393795"/>
              <a:gd name="connsiteY1" fmla="*/ 886594 h 1332643"/>
              <a:gd name="connsiteX2" fmla="*/ 564995 w 2393795"/>
              <a:gd name="connsiteY2" fmla="*/ 433112 h 1332643"/>
              <a:gd name="connsiteX3" fmla="*/ 1159727 w 2393795"/>
              <a:gd name="connsiteY3" fmla="*/ 61404 h 1332643"/>
              <a:gd name="connsiteX4" fmla="*/ 1888273 w 2393795"/>
              <a:gd name="connsiteY4" fmla="*/ 9365 h 1332643"/>
              <a:gd name="connsiteX5" fmla="*/ 2393795 w 2393795"/>
              <a:gd name="connsiteY5" fmla="*/ 158048 h 133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795" h="1332643">
                <a:moveTo>
                  <a:pt x="0" y="1332643"/>
                </a:moveTo>
                <a:cubicBezTo>
                  <a:pt x="45844" y="1184579"/>
                  <a:pt x="91688" y="1036516"/>
                  <a:pt x="185854" y="886594"/>
                </a:cubicBezTo>
                <a:cubicBezTo>
                  <a:pt x="280020" y="736672"/>
                  <a:pt x="402683" y="570644"/>
                  <a:pt x="564995" y="433112"/>
                </a:cubicBezTo>
                <a:cubicBezTo>
                  <a:pt x="727307" y="295580"/>
                  <a:pt x="939181" y="132028"/>
                  <a:pt x="1159727" y="61404"/>
                </a:cubicBezTo>
                <a:cubicBezTo>
                  <a:pt x="1380273" y="-9220"/>
                  <a:pt x="1682595" y="-6742"/>
                  <a:pt x="1888273" y="9365"/>
                </a:cubicBezTo>
                <a:cubicBezTo>
                  <a:pt x="2093951" y="25472"/>
                  <a:pt x="2243873" y="91760"/>
                  <a:pt x="2393795" y="158048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E1EC1B7-4B67-48E4-8475-C6CBCF5AD90F}"/>
              </a:ext>
            </a:extLst>
          </p:cNvPr>
          <p:cNvCxnSpPr/>
          <p:nvPr/>
        </p:nvCxnSpPr>
        <p:spPr>
          <a:xfrm>
            <a:off x="2733118" y="5047712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1F5291-D076-4A34-921A-7AB29ED30F3E}"/>
              </a:ext>
            </a:extLst>
          </p:cNvPr>
          <p:cNvCxnSpPr/>
          <p:nvPr/>
        </p:nvCxnSpPr>
        <p:spPr>
          <a:xfrm>
            <a:off x="7211122" y="4251356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9541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과대적합 구간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230832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layer3.fit(x_train_scaled, y_train, x_val=x_val_scaled, y_val=y_val)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plt.ylim(0, 0.3)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plt.plot(layer3.val_losses)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plt.legend(['train_loss', 'val_loss'])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ADE9218-0938-4476-A0A9-3A62BBDD4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376" y="3332774"/>
            <a:ext cx="4884234" cy="33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265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훈련 조기 종료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622050"/>
            <a:ext cx="8190249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layer4.fit(x_train_scaled, y_train, epochs=20)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layer4.score(x_val_scaled,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D90F3C-6072-4FCE-A00D-4FEDEC830F71}"/>
              </a:ext>
            </a:extLst>
          </p:cNvPr>
          <p:cNvSpPr/>
          <p:nvPr/>
        </p:nvSpPr>
        <p:spPr>
          <a:xfrm>
            <a:off x="1184210" y="2559393"/>
            <a:ext cx="2036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83E6D7-D641-41D0-8949-04A03AB913CC}"/>
              </a:ext>
            </a:extLst>
          </p:cNvPr>
          <p:cNvSpPr txBox="1"/>
          <p:nvPr/>
        </p:nvSpPr>
        <p:spPr>
          <a:xfrm>
            <a:off x="855545" y="1114845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조기 종료</a:t>
            </a:r>
          </a:p>
        </p:txBody>
      </p:sp>
    </p:spTree>
    <p:extLst>
      <p:ext uri="{BB962C8B-B14F-4D97-AF65-F5344CB8AC3E}">
        <p14:creationId xmlns:p14="http://schemas.microsoft.com/office/powerpoint/2010/main" val="350788340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1379727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8" y="3758501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3758501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913418" y="5009704"/>
                <a:ext cx="675576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18" y="5009704"/>
                <a:ext cx="6755760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/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/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|…)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BD5AE6-9838-475F-8DB9-CFAA9DE7D400}"/>
              </a:ext>
            </a:extLst>
          </p:cNvPr>
          <p:cNvSpPr txBox="1"/>
          <p:nvPr/>
        </p:nvSpPr>
        <p:spPr>
          <a:xfrm>
            <a:off x="5729184" y="3360736"/>
            <a:ext cx="445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절대값을 미분하면 부호가 남는다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304E4FE-A00A-4D7E-9E44-9D39A83FEC70}"/>
              </a:ext>
            </a:extLst>
          </p:cNvPr>
          <p:cNvCxnSpPr/>
          <p:nvPr/>
        </p:nvCxnSpPr>
        <p:spPr>
          <a:xfrm>
            <a:off x="3419856" y="2809037"/>
            <a:ext cx="20445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BC10552-3672-4286-9298-C453CCCFD7BB}"/>
              </a:ext>
            </a:extLst>
          </p:cNvPr>
          <p:cNvCxnSpPr>
            <a:cxnSpLocks/>
          </p:cNvCxnSpPr>
          <p:nvPr/>
        </p:nvCxnSpPr>
        <p:spPr>
          <a:xfrm flipV="1">
            <a:off x="4317067" y="1975104"/>
            <a:ext cx="0" cy="137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C4E3B56-3FE5-4D67-BF57-AC042D5F18BB}"/>
              </a:ext>
            </a:extLst>
          </p:cNvPr>
          <p:cNvCxnSpPr>
            <a:cxnSpLocks/>
          </p:cNvCxnSpPr>
          <p:nvPr/>
        </p:nvCxnSpPr>
        <p:spPr>
          <a:xfrm flipV="1">
            <a:off x="4308038" y="2082170"/>
            <a:ext cx="729613" cy="7268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30C44FA-5F1A-472E-BAE3-A32DCFF97318}"/>
              </a:ext>
            </a:extLst>
          </p:cNvPr>
          <p:cNvCxnSpPr>
            <a:cxnSpLocks/>
          </p:cNvCxnSpPr>
          <p:nvPr/>
        </p:nvCxnSpPr>
        <p:spPr>
          <a:xfrm>
            <a:off x="3642970" y="2113416"/>
            <a:ext cx="674096" cy="6956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41529707-E40F-4424-803A-43A06C35B68E}"/>
              </a:ext>
            </a:extLst>
          </p:cNvPr>
          <p:cNvSpPr/>
          <p:nvPr/>
        </p:nvSpPr>
        <p:spPr>
          <a:xfrm>
            <a:off x="4794325" y="2261436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D0252C-9F25-444C-AA7F-D0FBEA706062}"/>
              </a:ext>
            </a:extLst>
          </p:cNvPr>
          <p:cNvCxnSpPr>
            <a:cxnSpLocks/>
          </p:cNvCxnSpPr>
          <p:nvPr/>
        </p:nvCxnSpPr>
        <p:spPr>
          <a:xfrm>
            <a:off x="3486661" y="2017690"/>
            <a:ext cx="1067521" cy="1116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E9C74A26-BAC6-4A02-BE42-FD4759C01173}"/>
              </a:ext>
            </a:extLst>
          </p:cNvPr>
          <p:cNvSpPr/>
          <p:nvPr/>
        </p:nvSpPr>
        <p:spPr>
          <a:xfrm>
            <a:off x="3870003" y="2364427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4714D09-C1A0-40B4-A9E3-929DE2368F37}"/>
              </a:ext>
            </a:extLst>
          </p:cNvPr>
          <p:cNvSpPr/>
          <p:nvPr/>
        </p:nvSpPr>
        <p:spPr>
          <a:xfrm>
            <a:off x="3670256" y="2165500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8BC0C8A-02E0-4086-AB49-869A86BD1C5B}"/>
              </a:ext>
            </a:extLst>
          </p:cNvPr>
          <p:cNvSpPr/>
          <p:nvPr/>
        </p:nvSpPr>
        <p:spPr>
          <a:xfrm>
            <a:off x="4096805" y="2608351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35C1BB-76B2-42EC-B9F9-ED2D5B82807E}"/>
                  </a:ext>
                </a:extLst>
              </p:cNvPr>
              <p:cNvSpPr txBox="1"/>
              <p:nvPr/>
            </p:nvSpPr>
            <p:spPr>
              <a:xfrm>
                <a:off x="-1034114" y="1586803"/>
                <a:ext cx="10726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35C1BB-76B2-42EC-B9F9-ED2D5B828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34114" y="1586803"/>
                <a:ext cx="1072601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19CEE0-252B-4C7E-93D4-942FA2AFF35F}"/>
              </a:ext>
            </a:extLst>
          </p:cNvPr>
          <p:cNvCxnSpPr/>
          <p:nvPr/>
        </p:nvCxnSpPr>
        <p:spPr>
          <a:xfrm>
            <a:off x="-1391576" y="3020210"/>
            <a:ext cx="20445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C2A5EF3-A0D7-4897-8298-9D81DF2F89AF}"/>
              </a:ext>
            </a:extLst>
          </p:cNvPr>
          <p:cNvCxnSpPr>
            <a:cxnSpLocks/>
          </p:cNvCxnSpPr>
          <p:nvPr/>
        </p:nvCxnSpPr>
        <p:spPr>
          <a:xfrm flipV="1">
            <a:off x="-494365" y="2186277"/>
            <a:ext cx="0" cy="137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D4C682D-7EC2-4655-9415-90386FD79173}"/>
              </a:ext>
            </a:extLst>
          </p:cNvPr>
          <p:cNvCxnSpPr>
            <a:cxnSpLocks/>
          </p:cNvCxnSpPr>
          <p:nvPr/>
        </p:nvCxnSpPr>
        <p:spPr>
          <a:xfrm flipH="1">
            <a:off x="-1131180" y="2361065"/>
            <a:ext cx="1439262" cy="12155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4AB7D1-65D9-46D3-9FEA-36CC97056B7D}"/>
                  </a:ext>
                </a:extLst>
              </p:cNvPr>
              <p:cNvSpPr txBox="1"/>
              <p:nvPr/>
            </p:nvSpPr>
            <p:spPr>
              <a:xfrm>
                <a:off x="-1034114" y="4174362"/>
                <a:ext cx="13002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4AB7D1-65D9-46D3-9FEA-36CC97056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34114" y="4174362"/>
                <a:ext cx="130022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0BC7AAE-42CD-4552-8AE2-79A6F82D5AF8}"/>
              </a:ext>
            </a:extLst>
          </p:cNvPr>
          <p:cNvCxnSpPr/>
          <p:nvPr/>
        </p:nvCxnSpPr>
        <p:spPr>
          <a:xfrm>
            <a:off x="-1391576" y="5607769"/>
            <a:ext cx="20445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8886E4F-FC56-458B-9AC7-45368DD4D2FB}"/>
              </a:ext>
            </a:extLst>
          </p:cNvPr>
          <p:cNvCxnSpPr>
            <a:cxnSpLocks/>
          </p:cNvCxnSpPr>
          <p:nvPr/>
        </p:nvCxnSpPr>
        <p:spPr>
          <a:xfrm flipV="1">
            <a:off x="-494365" y="4773836"/>
            <a:ext cx="0" cy="137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9541776-8A51-45D6-B75A-1E88D9F9F844}"/>
              </a:ext>
            </a:extLst>
          </p:cNvPr>
          <p:cNvCxnSpPr>
            <a:cxnSpLocks/>
          </p:cNvCxnSpPr>
          <p:nvPr/>
        </p:nvCxnSpPr>
        <p:spPr>
          <a:xfrm flipH="1">
            <a:off x="-510104" y="4932925"/>
            <a:ext cx="818186" cy="6748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B5000F7-1774-4F1C-88C9-DFA3E85B5B49}"/>
              </a:ext>
            </a:extLst>
          </p:cNvPr>
          <p:cNvCxnSpPr>
            <a:cxnSpLocks/>
          </p:cNvCxnSpPr>
          <p:nvPr/>
        </p:nvCxnSpPr>
        <p:spPr>
          <a:xfrm flipH="1" flipV="1">
            <a:off x="-1197643" y="4951219"/>
            <a:ext cx="711761" cy="6748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9B21719F-33FA-40C8-A10C-D67CEEA8ED5A}"/>
              </a:ext>
            </a:extLst>
          </p:cNvPr>
          <p:cNvSpPr/>
          <p:nvPr/>
        </p:nvSpPr>
        <p:spPr>
          <a:xfrm>
            <a:off x="-5914" y="2570205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A8B1789-DEEE-48AA-92C6-A9F309DA9ED2}"/>
              </a:ext>
            </a:extLst>
          </p:cNvPr>
          <p:cNvSpPr/>
          <p:nvPr/>
        </p:nvSpPr>
        <p:spPr>
          <a:xfrm>
            <a:off x="-877635" y="3298420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92AE5BF-1F0B-41CB-8D91-ADDD8B993D45}"/>
              </a:ext>
            </a:extLst>
          </p:cNvPr>
          <p:cNvCxnSpPr>
            <a:cxnSpLocks/>
          </p:cNvCxnSpPr>
          <p:nvPr/>
        </p:nvCxnSpPr>
        <p:spPr>
          <a:xfrm>
            <a:off x="-1443866" y="4773836"/>
            <a:ext cx="1204203" cy="1116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8197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5013487" cy="8550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5013487" cy="855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78808" y="4548623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np.sign(w)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라쏘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1794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76" y="2855824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93792" y="425133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354260" y="305362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Gradient=8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4287658" y="393194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/>
          <p:nvPr/>
        </p:nvCxnSpPr>
        <p:spPr>
          <a:xfrm flipH="1" flipV="1">
            <a:off x="5206912" y="2778792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1870307" y="3020045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3609065" y="3236215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1583556" y="3736381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322314" y="3952551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4481087" y="3197955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4334638" y="1929325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2772555" y="612915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4666042" y="6161232"/>
            <a:ext cx="354585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5187054" y="3423952"/>
                <a:ext cx="56982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h𝑎𝑡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054" y="3423952"/>
                <a:ext cx="5698266" cy="369332"/>
              </a:xfrm>
              <a:prstGeom prst="rect">
                <a:avLst/>
              </a:prstGeom>
              <a:blipFill>
                <a:blip r:embed="rId4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5987779" y="377373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779" y="3773732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5580196" y="524601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96" y="5246016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5250605" y="569312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2.9199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605" y="5693129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3429592" y="3486223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2808231" y="4420414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1426900" y="5699567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4737593" y="295439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3924841" y="456734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4109424" y="4171706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3573974" y="501094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3763628" y="4771996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2841375" y="547660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8994379" y="3801377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379" y="3801377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5125649" y="431352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49" y="431352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5165408" y="467380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408" y="4673804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B35C4DA-8D87-4E4C-913A-A625DC239DBD}"/>
              </a:ext>
            </a:extLst>
          </p:cNvPr>
          <p:cNvSpPr txBox="1"/>
          <p:nvPr/>
        </p:nvSpPr>
        <p:spPr>
          <a:xfrm>
            <a:off x="3619999" y="3586125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2F73E4-742B-459C-8E1B-DE534EBA7BC3}"/>
                  </a:ext>
                </a:extLst>
              </p:cNvPr>
              <p:cNvSpPr txBox="1"/>
              <p:nvPr/>
            </p:nvSpPr>
            <p:spPr>
              <a:xfrm>
                <a:off x="6167116" y="1980141"/>
                <a:ext cx="23400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h𝑎𝑡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2F73E4-742B-459C-8E1B-DE534EBA7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116" y="1980141"/>
                <a:ext cx="2340064" cy="369332"/>
              </a:xfrm>
              <a:prstGeom prst="rect">
                <a:avLst/>
              </a:prstGeom>
              <a:blipFill>
                <a:blip r:embed="rId11"/>
                <a:stretch>
                  <a:fillRect l="-521" r="-26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86EBD6-88EC-4105-886D-713A725C1183}"/>
                  </a:ext>
                </a:extLst>
              </p:cNvPr>
              <p:cNvSpPr txBox="1"/>
              <p:nvPr/>
            </p:nvSpPr>
            <p:spPr>
              <a:xfrm>
                <a:off x="6167116" y="1456330"/>
                <a:ext cx="2630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86EBD6-88EC-4105-886D-713A725C1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116" y="1456330"/>
                <a:ext cx="2630848" cy="369332"/>
              </a:xfrm>
              <a:prstGeom prst="rect">
                <a:avLst/>
              </a:prstGeom>
              <a:blipFill>
                <a:blip r:embed="rId12"/>
                <a:stretch>
                  <a:fillRect r="-464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3D2E3C-3948-422D-A8CF-BA9FD63D1734}"/>
                  </a:ext>
                </a:extLst>
              </p:cNvPr>
              <p:cNvSpPr txBox="1"/>
              <p:nvPr/>
            </p:nvSpPr>
            <p:spPr>
              <a:xfrm>
                <a:off x="7152346" y="3803867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3D2E3C-3948-422D-A8CF-BA9FD63D1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346" y="3803867"/>
                <a:ext cx="1460353" cy="369332"/>
              </a:xfrm>
              <a:prstGeom prst="rect">
                <a:avLst/>
              </a:prstGeom>
              <a:blipFill>
                <a:blip r:embed="rId1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F9AA060-5556-401C-88A9-60111B428777}"/>
                  </a:ext>
                </a:extLst>
              </p:cNvPr>
              <p:cNvSpPr txBox="1"/>
              <p:nvPr/>
            </p:nvSpPr>
            <p:spPr>
              <a:xfrm>
                <a:off x="7885116" y="4235748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F9AA060-5556-401C-88A9-60111B428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116" y="4235748"/>
                <a:ext cx="1460353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041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Basic concepts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ML?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learning?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regression?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classification?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5569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226719" y="996510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3" y="2934443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384539" y="4329954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679059" y="3105804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1624608" y="396473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5497659" y="2857411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571537" y="519336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161054" y="3098664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3899812" y="3314834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1874303" y="381500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613061" y="403117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4771834" y="3276574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4625385" y="2007944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063302" y="6207769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4771834" y="6239851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5671230" y="3815000"/>
                <a:ext cx="48248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230" y="3815000"/>
                <a:ext cx="4824828" cy="369332"/>
              </a:xfrm>
              <a:prstGeom prst="rect">
                <a:avLst/>
              </a:prstGeom>
              <a:blipFill>
                <a:blip r:embed="rId4"/>
                <a:stretch>
                  <a:fillRect l="-379" r="-1894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6390705" y="3508693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705" y="3508693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5830794" y="4434073"/>
                <a:ext cx="312524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=−1−(−0.08)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794" y="4434073"/>
                <a:ext cx="3125244" cy="369332"/>
              </a:xfrm>
              <a:prstGeom prst="rect">
                <a:avLst/>
              </a:prstGeom>
              <a:blipFill>
                <a:blip r:embed="rId6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5680498" y="4771023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498" y="4771023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3720339" y="3564842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3098978" y="4499033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1717647" y="5778186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1191139" y="2956431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4215588" y="464596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32" idx="5"/>
            <a:endCxn id="2" idx="0"/>
          </p:cNvCxnSpPr>
          <p:nvPr/>
        </p:nvCxnSpPr>
        <p:spPr>
          <a:xfrm>
            <a:off x="1395790" y="3161082"/>
            <a:ext cx="348700" cy="80365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3864721" y="5089561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4054375" y="4850615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3132122" y="555522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8092654" y="3502661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54" y="3502661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5736940" y="5285452"/>
                <a:ext cx="45535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=−1−0.01∗(−8−0.1)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940" y="5285452"/>
                <a:ext cx="4553520" cy="369332"/>
              </a:xfrm>
              <a:prstGeom prst="rect">
                <a:avLst/>
              </a:prstGeom>
              <a:blipFill>
                <a:blip r:embed="rId9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5774396" y="56037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=−0.919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396" y="56037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6E40DE5-5633-4202-A757-CCB3068C668B}"/>
              </a:ext>
            </a:extLst>
          </p:cNvPr>
          <p:cNvCxnSpPr>
            <a:cxnSpLocks/>
          </p:cNvCxnSpPr>
          <p:nvPr/>
        </p:nvCxnSpPr>
        <p:spPr>
          <a:xfrm>
            <a:off x="744882" y="2024244"/>
            <a:ext cx="1132278" cy="28259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60CF9A6-C6C3-4385-A64B-7767CAD96E4D}"/>
                  </a:ext>
                </a:extLst>
              </p:cNvPr>
              <p:cNvSpPr txBox="1"/>
              <p:nvPr/>
            </p:nvSpPr>
            <p:spPr>
              <a:xfrm>
                <a:off x="5822270" y="2094311"/>
                <a:ext cx="1756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60CF9A6-C6C3-4385-A64B-7767CAD96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70" y="2094311"/>
                <a:ext cx="1756122" cy="369332"/>
              </a:xfrm>
              <a:prstGeom prst="rect">
                <a:avLst/>
              </a:prstGeom>
              <a:blipFill>
                <a:blip r:embed="rId11"/>
                <a:stretch>
                  <a:fillRect r="-69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0D46C28-9028-41A7-9739-6D1E9216AA6F}"/>
                  </a:ext>
                </a:extLst>
              </p:cNvPr>
              <p:cNvSpPr txBox="1"/>
              <p:nvPr/>
            </p:nvSpPr>
            <p:spPr>
              <a:xfrm>
                <a:off x="5822270" y="1570500"/>
                <a:ext cx="23377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 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0D46C28-9028-41A7-9739-6D1E9216A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70" y="1570500"/>
                <a:ext cx="2337756" cy="369332"/>
              </a:xfrm>
              <a:prstGeom prst="rect">
                <a:avLst/>
              </a:prstGeom>
              <a:blipFill>
                <a:blip r:embed="rId12"/>
                <a:stretch>
                  <a:fillRect r="-52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E9F2C6-6112-41C7-9012-50A579ACC0CC}"/>
              </a:ext>
            </a:extLst>
          </p:cNvPr>
          <p:cNvSpPr/>
          <p:nvPr/>
        </p:nvSpPr>
        <p:spPr>
          <a:xfrm>
            <a:off x="1455042" y="2441675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Gradient=-8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FE2B386-97CC-4589-8586-70832D61AA96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989748" y="2473351"/>
            <a:ext cx="465294" cy="13760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81968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09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/>
              <p:nvPr/>
            </p:nvSpPr>
            <p:spPr>
              <a:xfrm>
                <a:off x="6822968" y="2650096"/>
                <a:ext cx="252876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968" y="2650096"/>
                <a:ext cx="2528769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1177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17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361643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3616439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역전파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25369" y="4540889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릿지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7552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98" y="2717137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527414" y="4112648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821934" y="2888498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Gradient=-8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4721280" y="379325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5640534" y="2640105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714412" y="4976054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303929" y="2881358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4042687" y="3097528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017178" y="3597694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755936" y="3813864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4914709" y="3059268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4768260" y="1790638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206177" y="5990463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4914709" y="6022545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5814105" y="3597694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105" y="3597694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6866549" y="330964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549" y="3309645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386659" y="4124828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659" y="4124828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133648" y="451228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648" y="4512282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3863214" y="3347536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3241853" y="4281727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1860522" y="5560880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171215" y="281570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4358463" y="442865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4543046" y="4033019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4007596" y="487225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4197250" y="4633309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3274997" y="533791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8688043" y="3334127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043" y="3334127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6133648" y="5039716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648" y="5039716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6187340" y="54682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=2.917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40" y="5468299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334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800102" y="2875829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6283065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폴드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665C71-E477-48F5-A304-7E48AB2FD5CA}"/>
              </a:ext>
            </a:extLst>
          </p:cNvPr>
          <p:cNvSpPr/>
          <p:nvPr/>
        </p:nvSpPr>
        <p:spPr>
          <a:xfrm>
            <a:off x="7845850" y="149610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F87657-6AA7-4CC6-B0A3-89E099850C45}"/>
              </a:ext>
            </a:extLst>
          </p:cNvPr>
          <p:cNvSpPr txBox="1"/>
          <p:nvPr/>
        </p:nvSpPr>
        <p:spPr>
          <a:xfrm>
            <a:off x="3994025" y="988745"/>
            <a:ext cx="1098087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83941-D09D-4F27-9A63-125FD4385103}"/>
              </a:ext>
            </a:extLst>
          </p:cNvPr>
          <p:cNvSpPr txBox="1"/>
          <p:nvPr/>
        </p:nvSpPr>
        <p:spPr>
          <a:xfrm>
            <a:off x="7977792" y="988745"/>
            <a:ext cx="1126592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57C337E-69A5-45F7-B94D-AE8146708970}"/>
              </a:ext>
            </a:extLst>
          </p:cNvPr>
          <p:cNvSpPr/>
          <p:nvPr/>
        </p:nvSpPr>
        <p:spPr>
          <a:xfrm>
            <a:off x="9114821" y="149610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910F9D52-6407-42E2-AEE0-5A4985303B32}"/>
              </a:ext>
            </a:extLst>
          </p:cNvPr>
          <p:cNvCxnSpPr>
            <a:cxnSpLocks/>
            <a:stCxn id="38" idx="0"/>
            <a:endCxn id="14" idx="1"/>
          </p:cNvCxnSpPr>
          <p:nvPr/>
        </p:nvCxnSpPr>
        <p:spPr>
          <a:xfrm rot="5400000" flipH="1" flipV="1">
            <a:off x="2420392" y="-77537"/>
            <a:ext cx="342190" cy="280507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BDC43C67-9B32-49B5-9CFF-A9EBAD59C03F}"/>
              </a:ext>
            </a:extLst>
          </p:cNvPr>
          <p:cNvCxnSpPr>
            <a:cxnSpLocks/>
            <a:stCxn id="14" idx="3"/>
            <a:endCxn id="34" idx="0"/>
          </p:cNvCxnSpPr>
          <p:nvPr/>
        </p:nvCxnSpPr>
        <p:spPr>
          <a:xfrm>
            <a:off x="5092112" y="1153906"/>
            <a:ext cx="2758627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A101A225-11CE-44AB-BAFA-7A466EB0CFEC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rot="10800000" flipV="1">
            <a:off x="7850740" y="1153906"/>
            <a:ext cx="127053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C36C3135-F8C6-4615-9247-7107CD06B352}"/>
              </a:ext>
            </a:extLst>
          </p:cNvPr>
          <p:cNvCxnSpPr>
            <a:cxnSpLocks/>
            <a:stCxn id="20" idx="0"/>
            <a:endCxn id="16" idx="3"/>
          </p:cNvCxnSpPr>
          <p:nvPr/>
        </p:nvCxnSpPr>
        <p:spPr>
          <a:xfrm rot="16200000" flipV="1">
            <a:off x="8977392" y="1280898"/>
            <a:ext cx="342200" cy="8821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822369-6ED3-4F69-B12F-C8DA8AEC52F5}"/>
              </a:ext>
            </a:extLst>
          </p:cNvPr>
          <p:cNvSpPr/>
          <p:nvPr/>
        </p:nvSpPr>
        <p:spPr>
          <a:xfrm>
            <a:off x="6527079" y="1496098"/>
            <a:ext cx="1346751" cy="464589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C67290-45F8-45D7-9C90-48C77DCF31A6}"/>
              </a:ext>
            </a:extLst>
          </p:cNvPr>
          <p:cNvSpPr/>
          <p:nvPr/>
        </p:nvSpPr>
        <p:spPr>
          <a:xfrm>
            <a:off x="5180328" y="149610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DE413D-482C-4BFF-B91F-694E045C5860}"/>
              </a:ext>
            </a:extLst>
          </p:cNvPr>
          <p:cNvSpPr/>
          <p:nvPr/>
        </p:nvSpPr>
        <p:spPr>
          <a:xfrm>
            <a:off x="3847567" y="149610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B44613-B485-40B3-A5B7-299D880D8E08}"/>
              </a:ext>
            </a:extLst>
          </p:cNvPr>
          <p:cNvSpPr/>
          <p:nvPr/>
        </p:nvSpPr>
        <p:spPr>
          <a:xfrm>
            <a:off x="2514806" y="149610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3F7852-1D19-4E06-A303-5E8B404113B6}"/>
              </a:ext>
            </a:extLst>
          </p:cNvPr>
          <p:cNvSpPr/>
          <p:nvPr/>
        </p:nvSpPr>
        <p:spPr>
          <a:xfrm>
            <a:off x="1182045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E5C544F-1969-4D53-A8CC-2CCF693931BC}"/>
              </a:ext>
            </a:extLst>
          </p:cNvPr>
          <p:cNvSpPr/>
          <p:nvPr/>
        </p:nvSpPr>
        <p:spPr>
          <a:xfrm>
            <a:off x="7772960" y="1506988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18B3BF1-DCB3-49A6-82FE-256A8D2B5D47}"/>
              </a:ext>
            </a:extLst>
          </p:cNvPr>
          <p:cNvSpPr/>
          <p:nvPr/>
        </p:nvSpPr>
        <p:spPr>
          <a:xfrm>
            <a:off x="1111170" y="1496096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E2480B-4A63-48C1-B85D-C9DE8A2D5618}"/>
              </a:ext>
            </a:extLst>
          </p:cNvPr>
          <p:cNvSpPr/>
          <p:nvPr/>
        </p:nvSpPr>
        <p:spPr>
          <a:xfrm>
            <a:off x="6527079" y="23459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8AD27A-029C-4265-A5D0-FE413BF04360}"/>
              </a:ext>
            </a:extLst>
          </p:cNvPr>
          <p:cNvSpPr/>
          <p:nvPr/>
        </p:nvSpPr>
        <p:spPr>
          <a:xfrm>
            <a:off x="5194318" y="234598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ED20B4-D96F-4DE4-9D47-050C3B7A2B81}"/>
              </a:ext>
            </a:extLst>
          </p:cNvPr>
          <p:cNvSpPr/>
          <p:nvPr/>
        </p:nvSpPr>
        <p:spPr>
          <a:xfrm>
            <a:off x="3861557" y="234597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A61233-A394-4911-A674-C099C9F762F0}"/>
              </a:ext>
            </a:extLst>
          </p:cNvPr>
          <p:cNvSpPr/>
          <p:nvPr/>
        </p:nvSpPr>
        <p:spPr>
          <a:xfrm>
            <a:off x="2528796" y="234597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E716FF-6BBB-4F93-B760-424442B72C03}"/>
              </a:ext>
            </a:extLst>
          </p:cNvPr>
          <p:cNvSpPr/>
          <p:nvPr/>
        </p:nvSpPr>
        <p:spPr>
          <a:xfrm>
            <a:off x="1196035" y="234597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E52A99A-1B19-4E2B-8191-F0DA381F2FEE}"/>
              </a:ext>
            </a:extLst>
          </p:cNvPr>
          <p:cNvSpPr/>
          <p:nvPr/>
        </p:nvSpPr>
        <p:spPr>
          <a:xfrm>
            <a:off x="7786950" y="235686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00FEA39-7882-4254-B379-200C2D1E8717}"/>
              </a:ext>
            </a:extLst>
          </p:cNvPr>
          <p:cNvSpPr/>
          <p:nvPr/>
        </p:nvSpPr>
        <p:spPr>
          <a:xfrm>
            <a:off x="1125160" y="23459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9631FE-B54A-4D44-9583-05F51DD25A73}"/>
              </a:ext>
            </a:extLst>
          </p:cNvPr>
          <p:cNvSpPr/>
          <p:nvPr/>
        </p:nvSpPr>
        <p:spPr>
          <a:xfrm>
            <a:off x="6527079" y="319585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6D0E45-9695-4F41-91C4-E3846C2E6CA8}"/>
              </a:ext>
            </a:extLst>
          </p:cNvPr>
          <p:cNvSpPr/>
          <p:nvPr/>
        </p:nvSpPr>
        <p:spPr>
          <a:xfrm>
            <a:off x="5194318" y="319585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9BD4198-E091-4BD6-9922-8BF527D1DA18}"/>
              </a:ext>
            </a:extLst>
          </p:cNvPr>
          <p:cNvSpPr/>
          <p:nvPr/>
        </p:nvSpPr>
        <p:spPr>
          <a:xfrm>
            <a:off x="3861557" y="319585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EBEB242-54C0-4739-8EFA-E0DA1C2DC012}"/>
              </a:ext>
            </a:extLst>
          </p:cNvPr>
          <p:cNvSpPr/>
          <p:nvPr/>
        </p:nvSpPr>
        <p:spPr>
          <a:xfrm>
            <a:off x="1196035" y="319584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404EA3-1843-48BA-9D74-9CC040D2740E}"/>
              </a:ext>
            </a:extLst>
          </p:cNvPr>
          <p:cNvSpPr/>
          <p:nvPr/>
        </p:nvSpPr>
        <p:spPr>
          <a:xfrm>
            <a:off x="7786950" y="320673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692465F-AC80-4E35-8EBC-329A3583B47C}"/>
              </a:ext>
            </a:extLst>
          </p:cNvPr>
          <p:cNvSpPr/>
          <p:nvPr/>
        </p:nvSpPr>
        <p:spPr>
          <a:xfrm>
            <a:off x="1125160" y="319584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2B72D8A-391B-44DE-9F8D-C0DBB5EF30A3}"/>
              </a:ext>
            </a:extLst>
          </p:cNvPr>
          <p:cNvSpPr/>
          <p:nvPr/>
        </p:nvSpPr>
        <p:spPr>
          <a:xfrm>
            <a:off x="6541069" y="404239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025DFB-A7AC-4E28-BE93-435699258CFF}"/>
              </a:ext>
            </a:extLst>
          </p:cNvPr>
          <p:cNvSpPr/>
          <p:nvPr/>
        </p:nvSpPr>
        <p:spPr>
          <a:xfrm>
            <a:off x="5208308" y="404239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C92255-1996-4CA3-9A27-473005971205}"/>
              </a:ext>
            </a:extLst>
          </p:cNvPr>
          <p:cNvSpPr/>
          <p:nvPr/>
        </p:nvSpPr>
        <p:spPr>
          <a:xfrm>
            <a:off x="2542786" y="4042393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4CEC58-D229-41AF-999D-EB52C15979A3}"/>
              </a:ext>
            </a:extLst>
          </p:cNvPr>
          <p:cNvSpPr/>
          <p:nvPr/>
        </p:nvSpPr>
        <p:spPr>
          <a:xfrm>
            <a:off x="1210025" y="4042391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5067687-AFC3-44AA-93CF-1C8BB66FF963}"/>
              </a:ext>
            </a:extLst>
          </p:cNvPr>
          <p:cNvSpPr/>
          <p:nvPr/>
        </p:nvSpPr>
        <p:spPr>
          <a:xfrm>
            <a:off x="7800940" y="405328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528F00E-C381-4ECF-983A-8C91C1E0D60A}"/>
              </a:ext>
            </a:extLst>
          </p:cNvPr>
          <p:cNvSpPr/>
          <p:nvPr/>
        </p:nvSpPr>
        <p:spPr>
          <a:xfrm>
            <a:off x="1139150" y="4042389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FE3A4B-DC94-4282-AC3C-0ADDABE30FFC}"/>
              </a:ext>
            </a:extLst>
          </p:cNvPr>
          <p:cNvSpPr/>
          <p:nvPr/>
        </p:nvSpPr>
        <p:spPr>
          <a:xfrm>
            <a:off x="6555059" y="488894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0F0FF7E-78CF-4C95-A434-B8B52C46D0BB}"/>
              </a:ext>
            </a:extLst>
          </p:cNvPr>
          <p:cNvSpPr/>
          <p:nvPr/>
        </p:nvSpPr>
        <p:spPr>
          <a:xfrm>
            <a:off x="3889537" y="488894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2F08DF7-2DF1-45E5-8026-569A33B973ED}"/>
              </a:ext>
            </a:extLst>
          </p:cNvPr>
          <p:cNvSpPr/>
          <p:nvPr/>
        </p:nvSpPr>
        <p:spPr>
          <a:xfrm>
            <a:off x="2556776" y="488893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F380DC1-E230-41F7-97D9-CD89C15EFF27}"/>
              </a:ext>
            </a:extLst>
          </p:cNvPr>
          <p:cNvSpPr/>
          <p:nvPr/>
        </p:nvSpPr>
        <p:spPr>
          <a:xfrm>
            <a:off x="1224015" y="488893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1CDAD0B-9FBC-423B-9387-4C960B96189A}"/>
              </a:ext>
            </a:extLst>
          </p:cNvPr>
          <p:cNvSpPr/>
          <p:nvPr/>
        </p:nvSpPr>
        <p:spPr>
          <a:xfrm>
            <a:off x="7814930" y="489982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0513359-AB88-4CD1-AC7B-FDA6CC2C86E7}"/>
              </a:ext>
            </a:extLst>
          </p:cNvPr>
          <p:cNvSpPr/>
          <p:nvPr/>
        </p:nvSpPr>
        <p:spPr>
          <a:xfrm>
            <a:off x="1153140" y="488893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3E3B76-F3DD-43EB-8E9A-1CE0ED01DE94}"/>
              </a:ext>
            </a:extLst>
          </p:cNvPr>
          <p:cNvSpPr/>
          <p:nvPr/>
        </p:nvSpPr>
        <p:spPr>
          <a:xfrm>
            <a:off x="5236288" y="573548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8299931-35C2-4E61-99E0-EA7018A9B859}"/>
              </a:ext>
            </a:extLst>
          </p:cNvPr>
          <p:cNvSpPr/>
          <p:nvPr/>
        </p:nvSpPr>
        <p:spPr>
          <a:xfrm>
            <a:off x="3903527" y="573548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8E7FF80-74CE-4436-B91D-CD5064D3F93B}"/>
              </a:ext>
            </a:extLst>
          </p:cNvPr>
          <p:cNvSpPr/>
          <p:nvPr/>
        </p:nvSpPr>
        <p:spPr>
          <a:xfrm>
            <a:off x="2570766" y="573548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70C4682-CAF3-4E4D-92CE-7D7F5CEAA42C}"/>
              </a:ext>
            </a:extLst>
          </p:cNvPr>
          <p:cNvSpPr/>
          <p:nvPr/>
        </p:nvSpPr>
        <p:spPr>
          <a:xfrm>
            <a:off x="1238005" y="57354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AB857A3-0578-4A9E-BC9E-63A817BF702E}"/>
              </a:ext>
            </a:extLst>
          </p:cNvPr>
          <p:cNvSpPr/>
          <p:nvPr/>
        </p:nvSpPr>
        <p:spPr>
          <a:xfrm>
            <a:off x="7828920" y="57463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C00672-7737-4B87-A044-CB46FEBFB3FB}"/>
              </a:ext>
            </a:extLst>
          </p:cNvPr>
          <p:cNvSpPr/>
          <p:nvPr/>
        </p:nvSpPr>
        <p:spPr>
          <a:xfrm>
            <a:off x="1167130" y="5735480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843D961-66F7-43D0-BFAD-90A0BCCB6F5B}"/>
              </a:ext>
            </a:extLst>
          </p:cNvPr>
          <p:cNvSpPr/>
          <p:nvPr/>
        </p:nvSpPr>
        <p:spPr>
          <a:xfrm>
            <a:off x="2528796" y="319584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E69404-1059-40EF-B91F-B18905938929}"/>
              </a:ext>
            </a:extLst>
          </p:cNvPr>
          <p:cNvSpPr/>
          <p:nvPr/>
        </p:nvSpPr>
        <p:spPr>
          <a:xfrm>
            <a:off x="3875547" y="4042395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4243E94-B54B-4D13-85C7-AE65B0D00A85}"/>
              </a:ext>
            </a:extLst>
          </p:cNvPr>
          <p:cNvSpPr/>
          <p:nvPr/>
        </p:nvSpPr>
        <p:spPr>
          <a:xfrm>
            <a:off x="5222298" y="488894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8B81C45-A52A-482A-832F-0A2B54C0C941}"/>
              </a:ext>
            </a:extLst>
          </p:cNvPr>
          <p:cNvSpPr/>
          <p:nvPr/>
        </p:nvSpPr>
        <p:spPr>
          <a:xfrm>
            <a:off x="6569049" y="573549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오른쪽 중괄호 7175">
            <a:extLst>
              <a:ext uri="{FF2B5EF4-FFF2-40B4-BE49-F238E27FC236}">
                <a16:creationId xmlns:a16="http://schemas.microsoft.com/office/drawing/2014/main" id="{48DB1659-F20D-4546-9477-75D37BD2994F}"/>
              </a:ext>
            </a:extLst>
          </p:cNvPr>
          <p:cNvSpPr/>
          <p:nvPr/>
        </p:nvSpPr>
        <p:spPr>
          <a:xfrm>
            <a:off x="7901810" y="2345972"/>
            <a:ext cx="424434" cy="385409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8326243" y="410786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 교차 검증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8FA80D-BB2A-4C6D-885F-CEDA201C9AB4}"/>
              </a:ext>
            </a:extLst>
          </p:cNvPr>
          <p:cNvSpPr txBox="1"/>
          <p:nvPr/>
        </p:nvSpPr>
        <p:spPr>
          <a:xfrm>
            <a:off x="4695351" y="2795967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50DD9-F6C9-4520-9022-0020397A73BB}"/>
              </a:ext>
            </a:extLst>
          </p:cNvPr>
          <p:cNvSpPr txBox="1"/>
          <p:nvPr/>
        </p:nvSpPr>
        <p:spPr>
          <a:xfrm>
            <a:off x="1968228" y="351824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A01C9C-3621-41A2-B8C1-36B180E166F1}"/>
              </a:ext>
            </a:extLst>
          </p:cNvPr>
          <p:cNvSpPr txBox="1"/>
          <p:nvPr/>
        </p:nvSpPr>
        <p:spPr>
          <a:xfrm>
            <a:off x="3590476" y="35182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67DC9A-65B1-4788-8885-9AF611B61D02}"/>
              </a:ext>
            </a:extLst>
          </p:cNvPr>
          <p:cNvSpPr txBox="1"/>
          <p:nvPr/>
        </p:nvSpPr>
        <p:spPr>
          <a:xfrm>
            <a:off x="456718" y="267285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A19CB3-A58F-4FBE-935B-284BE2D4F1B1}"/>
              </a:ext>
            </a:extLst>
          </p:cNvPr>
          <p:cNvSpPr txBox="1"/>
          <p:nvPr/>
        </p:nvSpPr>
        <p:spPr>
          <a:xfrm>
            <a:off x="7490181" y="288065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BF1D89-DBA5-404D-8249-B927245A73B0}"/>
              </a:ext>
            </a:extLst>
          </p:cNvPr>
          <p:cNvSpPr txBox="1"/>
          <p:nvPr/>
        </p:nvSpPr>
        <p:spPr>
          <a:xfrm>
            <a:off x="7574458" y="3583335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916B58D-4A9D-4E9A-85AD-FDF5B74DDC09}"/>
              </a:ext>
            </a:extLst>
          </p:cNvPr>
          <p:cNvSpPr txBox="1"/>
          <p:nvPr/>
        </p:nvSpPr>
        <p:spPr>
          <a:xfrm>
            <a:off x="1113072" y="356331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F4EB6C8-83E0-47FD-9D2C-1CBB0976ABD2}"/>
              </a:ext>
            </a:extLst>
          </p:cNvPr>
          <p:cNvSpPr txBox="1"/>
          <p:nvPr/>
        </p:nvSpPr>
        <p:spPr>
          <a:xfrm>
            <a:off x="2200899" y="27116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6953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1100252" y="1409265"/>
            <a:ext cx="8140391" cy="243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 검증 과정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(fold)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사용하고 나머지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(k-1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훈련 세트로 사용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훈련한 다음에 검증 세트로 평가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차례대로 다음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사용하여 반복한다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검증 세트로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성능을 평가한 후 계산된 성능의 평균을 내어 최종 성능을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5468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98C988-89C8-4746-928B-13D66B0701C8}"/>
              </a:ext>
            </a:extLst>
          </p:cNvPr>
          <p:cNvSpPr/>
          <p:nvPr/>
        </p:nvSpPr>
        <p:spPr>
          <a:xfrm>
            <a:off x="917213" y="957630"/>
            <a:ext cx="8190249" cy="526297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k = 10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bins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// k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range(k):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start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end = (i+1)*bins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list(range(0, start))+list(range(end,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score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(score)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B59F1E-186B-4A29-B766-3E78F2E8BDD8}"/>
              </a:ext>
            </a:extLst>
          </p:cNvPr>
          <p:cNvSpPr/>
          <p:nvPr/>
        </p:nvSpPr>
        <p:spPr>
          <a:xfrm>
            <a:off x="917213" y="6315413"/>
            <a:ext cx="18517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0.9711111111111113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90565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5B9E53-0467-43A3-8A73-1A8FAE6C2D5F}"/>
              </a:ext>
            </a:extLst>
          </p:cNvPr>
          <p:cNvSpPr/>
          <p:nvPr/>
        </p:nvSpPr>
        <p:spPr>
          <a:xfrm>
            <a:off x="6637098" y="156894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6209A4-DE67-4835-9978-0BAF84FA6F21}"/>
              </a:ext>
            </a:extLst>
          </p:cNvPr>
          <p:cNvSpPr/>
          <p:nvPr/>
        </p:nvSpPr>
        <p:spPr>
          <a:xfrm>
            <a:off x="5460139" y="156894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B3FA3B-BE32-4C2B-80F6-D2D52DE47AA1}"/>
              </a:ext>
            </a:extLst>
          </p:cNvPr>
          <p:cNvSpPr/>
          <p:nvPr/>
        </p:nvSpPr>
        <p:spPr>
          <a:xfrm>
            <a:off x="4283181" y="156893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D58838-C1DC-49EA-8E59-92071A358B35}"/>
              </a:ext>
            </a:extLst>
          </p:cNvPr>
          <p:cNvSpPr/>
          <p:nvPr/>
        </p:nvSpPr>
        <p:spPr>
          <a:xfrm>
            <a:off x="3106223" y="156893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A01F0-FB49-48C5-8A18-AAF6D30AA59E}"/>
              </a:ext>
            </a:extLst>
          </p:cNvPr>
          <p:cNvSpPr txBox="1"/>
          <p:nvPr/>
        </p:nvSpPr>
        <p:spPr>
          <a:xfrm>
            <a:off x="1397621" y="1058824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DB020-DF40-4CE1-B650-2B271A5FD81D}"/>
              </a:ext>
            </a:extLst>
          </p:cNvPr>
          <p:cNvSpPr txBox="1"/>
          <p:nvPr/>
        </p:nvSpPr>
        <p:spPr>
          <a:xfrm>
            <a:off x="3017113" y="1058824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AE0386-66E1-4F2B-8041-F83388976FB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754759" y="1381382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7B25692-D6B1-439F-8E1D-6E854C0B4782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3076758" y="1381382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6DC1DCB-6DA7-4991-939E-0667108EC86E}"/>
              </a:ext>
            </a:extLst>
          </p:cNvPr>
          <p:cNvSpPr/>
          <p:nvPr/>
        </p:nvSpPr>
        <p:spPr>
          <a:xfrm>
            <a:off x="6637098" y="260228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66E491-9B58-4237-8651-555D7120E1C0}"/>
              </a:ext>
            </a:extLst>
          </p:cNvPr>
          <p:cNvSpPr/>
          <p:nvPr/>
        </p:nvSpPr>
        <p:spPr>
          <a:xfrm>
            <a:off x="5460139" y="260228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BDB9FB-F497-4C9F-A931-356B8B101C9D}"/>
              </a:ext>
            </a:extLst>
          </p:cNvPr>
          <p:cNvSpPr/>
          <p:nvPr/>
        </p:nvSpPr>
        <p:spPr>
          <a:xfrm>
            <a:off x="4283181" y="260228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D3DA56-A176-428F-85B3-9AB2392E8F6E}"/>
              </a:ext>
            </a:extLst>
          </p:cNvPr>
          <p:cNvSpPr/>
          <p:nvPr/>
        </p:nvSpPr>
        <p:spPr>
          <a:xfrm>
            <a:off x="1929265" y="260228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0D7F7F-A4D0-4A52-B099-5D49716A9D1D}"/>
              </a:ext>
            </a:extLst>
          </p:cNvPr>
          <p:cNvSpPr txBox="1"/>
          <p:nvPr/>
        </p:nvSpPr>
        <p:spPr>
          <a:xfrm>
            <a:off x="2564780" y="2092170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D09E04-8918-4BBF-A1BE-6D72AF4C4E44}"/>
              </a:ext>
            </a:extLst>
          </p:cNvPr>
          <p:cNvSpPr txBox="1"/>
          <p:nvPr/>
        </p:nvSpPr>
        <p:spPr>
          <a:xfrm>
            <a:off x="4184272" y="2092170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B1DE92-8C78-4FD7-889A-E6CF0577C3A0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921918" y="2414728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824147-6F05-4CA8-91D9-DD440A81D3D0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4243917" y="2414728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96AC54-09F3-4065-8331-600EC93073FE}"/>
              </a:ext>
            </a:extLst>
          </p:cNvPr>
          <p:cNvSpPr/>
          <p:nvPr/>
        </p:nvSpPr>
        <p:spPr>
          <a:xfrm>
            <a:off x="6637098" y="363563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224F06-6DB2-473C-8E87-0B261AD036C6}"/>
              </a:ext>
            </a:extLst>
          </p:cNvPr>
          <p:cNvSpPr/>
          <p:nvPr/>
        </p:nvSpPr>
        <p:spPr>
          <a:xfrm>
            <a:off x="5460139" y="363563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1A969E-8234-427F-AF60-66FB80A695E9}"/>
              </a:ext>
            </a:extLst>
          </p:cNvPr>
          <p:cNvSpPr/>
          <p:nvPr/>
        </p:nvSpPr>
        <p:spPr>
          <a:xfrm>
            <a:off x="3106223" y="363562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4044F24-5DB3-4B91-B638-91AE9C124EA3}"/>
              </a:ext>
            </a:extLst>
          </p:cNvPr>
          <p:cNvSpPr/>
          <p:nvPr/>
        </p:nvSpPr>
        <p:spPr>
          <a:xfrm>
            <a:off x="1929265" y="363562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703801-0D04-4C47-97F3-C10DAFA0EB27}"/>
              </a:ext>
            </a:extLst>
          </p:cNvPr>
          <p:cNvSpPr txBox="1"/>
          <p:nvPr/>
        </p:nvSpPr>
        <p:spPr>
          <a:xfrm>
            <a:off x="3754233" y="3125516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ACF87-3C3F-459D-B44D-A0F587700878}"/>
              </a:ext>
            </a:extLst>
          </p:cNvPr>
          <p:cNvSpPr txBox="1"/>
          <p:nvPr/>
        </p:nvSpPr>
        <p:spPr>
          <a:xfrm>
            <a:off x="5373725" y="3125516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35BB751-5F38-4D53-B8F4-28E1F53C692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111371" y="3448074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126B604-10E6-410B-B1F1-7266D41983C4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5433370" y="3448074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69FA5AD-152F-4F19-87C4-C4A383EA7194}"/>
              </a:ext>
            </a:extLst>
          </p:cNvPr>
          <p:cNvSpPr/>
          <p:nvPr/>
        </p:nvSpPr>
        <p:spPr>
          <a:xfrm>
            <a:off x="6637098" y="466898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BF21A2-0EF2-4ABC-A06F-DD30A9E40269}"/>
              </a:ext>
            </a:extLst>
          </p:cNvPr>
          <p:cNvSpPr/>
          <p:nvPr/>
        </p:nvSpPr>
        <p:spPr>
          <a:xfrm>
            <a:off x="4283181" y="466897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B1CA11-41B6-4CAB-BF0A-5A25B85E53E1}"/>
              </a:ext>
            </a:extLst>
          </p:cNvPr>
          <p:cNvSpPr/>
          <p:nvPr/>
        </p:nvSpPr>
        <p:spPr>
          <a:xfrm>
            <a:off x="3106223" y="4668975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F7D0766-88A2-4B1F-B9AF-010E103F9584}"/>
              </a:ext>
            </a:extLst>
          </p:cNvPr>
          <p:cNvSpPr/>
          <p:nvPr/>
        </p:nvSpPr>
        <p:spPr>
          <a:xfrm>
            <a:off x="1929265" y="4668973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08787C-BDF0-4ECA-92AA-5CB8D22E56F9}"/>
              </a:ext>
            </a:extLst>
          </p:cNvPr>
          <p:cNvSpPr txBox="1"/>
          <p:nvPr/>
        </p:nvSpPr>
        <p:spPr>
          <a:xfrm>
            <a:off x="4928823" y="4158862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E912D1-1314-40A2-8C9B-FD14ECD88C6C}"/>
              </a:ext>
            </a:extLst>
          </p:cNvPr>
          <p:cNvSpPr txBox="1"/>
          <p:nvPr/>
        </p:nvSpPr>
        <p:spPr>
          <a:xfrm>
            <a:off x="6548315" y="4158862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F448163-CBFF-48CA-8AB9-98DF79B42D3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5285961" y="4481420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D8EC3EB-0F51-45FB-8E0E-A30540B1CBED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6607960" y="4481420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2D112BC-A0F4-4FD1-A135-483C414A4DE9}"/>
              </a:ext>
            </a:extLst>
          </p:cNvPr>
          <p:cNvSpPr/>
          <p:nvPr/>
        </p:nvSpPr>
        <p:spPr>
          <a:xfrm>
            <a:off x="5460139" y="570232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C726F94-78B6-44B4-9BE5-9F418631B11B}"/>
              </a:ext>
            </a:extLst>
          </p:cNvPr>
          <p:cNvSpPr/>
          <p:nvPr/>
        </p:nvSpPr>
        <p:spPr>
          <a:xfrm>
            <a:off x="4283181" y="570232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117FD57-8F64-4AB5-8C48-40B50106EE7F}"/>
              </a:ext>
            </a:extLst>
          </p:cNvPr>
          <p:cNvSpPr/>
          <p:nvPr/>
        </p:nvSpPr>
        <p:spPr>
          <a:xfrm>
            <a:off x="3106223" y="570232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430067-208B-4D48-B9DF-2BEFBB1EC752}"/>
              </a:ext>
            </a:extLst>
          </p:cNvPr>
          <p:cNvSpPr/>
          <p:nvPr/>
        </p:nvSpPr>
        <p:spPr>
          <a:xfrm>
            <a:off x="1929265" y="570231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CD3694-3DFF-447E-9027-99F57BDADC61}"/>
              </a:ext>
            </a:extLst>
          </p:cNvPr>
          <p:cNvSpPr txBox="1"/>
          <p:nvPr/>
        </p:nvSpPr>
        <p:spPr>
          <a:xfrm>
            <a:off x="6110843" y="5192208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F90507-5D76-4989-8EF0-5FDBBF67DFD6}"/>
              </a:ext>
            </a:extLst>
          </p:cNvPr>
          <p:cNvSpPr txBox="1"/>
          <p:nvPr/>
        </p:nvSpPr>
        <p:spPr>
          <a:xfrm>
            <a:off x="7730335" y="5192208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4305B9F-EA69-425C-A228-F33AC1247801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6467981" y="5514766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127780C-B07F-41A1-A06F-EEF2F11D5665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7789980" y="5514766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460DC0-AE46-43B6-8A18-214E1B420C34}"/>
              </a:ext>
            </a:extLst>
          </p:cNvPr>
          <p:cNvSpPr/>
          <p:nvPr/>
        </p:nvSpPr>
        <p:spPr>
          <a:xfrm>
            <a:off x="1929265" y="1568935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AE9218-1F66-4163-9D05-E29C9027BC46}"/>
              </a:ext>
            </a:extLst>
          </p:cNvPr>
          <p:cNvSpPr/>
          <p:nvPr/>
        </p:nvSpPr>
        <p:spPr>
          <a:xfrm>
            <a:off x="3106223" y="2602283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341256A-A5CE-4ED5-AB95-D144BF37325C}"/>
              </a:ext>
            </a:extLst>
          </p:cNvPr>
          <p:cNvSpPr/>
          <p:nvPr/>
        </p:nvSpPr>
        <p:spPr>
          <a:xfrm>
            <a:off x="4283181" y="3635630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57B3575-E044-4338-BC8D-CF6DBE4A986E}"/>
              </a:ext>
            </a:extLst>
          </p:cNvPr>
          <p:cNvSpPr/>
          <p:nvPr/>
        </p:nvSpPr>
        <p:spPr>
          <a:xfrm>
            <a:off x="5460139" y="4668978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90208F-676A-4C1D-A131-4547109ECF44}"/>
              </a:ext>
            </a:extLst>
          </p:cNvPr>
          <p:cNvSpPr/>
          <p:nvPr/>
        </p:nvSpPr>
        <p:spPr>
          <a:xfrm>
            <a:off x="6637098" y="5702326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5036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행렬 곱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배치경사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4.3 2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개의 층을 가진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다층 신경망의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미니배치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다중분류 다층 신경망을 이해한다</a:t>
            </a: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4.7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케라스를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61331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명시적 프로그램의 한계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메일 필터 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자율 주행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 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learning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기계가 일일이 코드로 명시하지 않은 동작을 데이터로부터 학습하여 실행할 수 있도록 하는 알고리즘을 개발하는 연구 분야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 Arthur Samuel(1959)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740436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1850076" y="1881555"/>
            <a:ext cx="573456" cy="20000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</p:cNvCxnSpPr>
          <p:nvPr/>
        </p:nvCxnSpPr>
        <p:spPr>
          <a:xfrm flipV="1">
            <a:off x="2187854" y="2587083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903124" y="28977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00AD20-D592-486D-9EC3-340973CF753F}"/>
              </a:ext>
            </a:extLst>
          </p:cNvPr>
          <p:cNvSpPr txBox="1"/>
          <p:nvPr/>
        </p:nvSpPr>
        <p:spPr>
          <a:xfrm>
            <a:off x="2766059" y="1843897"/>
            <a:ext cx="386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FE16AFD-347B-45F8-ACC2-0AA8E0E60C80}"/>
              </a:ext>
            </a:extLst>
          </p:cNvPr>
          <p:cNvCxnSpPr>
            <a:cxnSpLocks/>
          </p:cNvCxnSpPr>
          <p:nvPr/>
        </p:nvCxnSpPr>
        <p:spPr>
          <a:xfrm flipV="1">
            <a:off x="1873733" y="2408663"/>
            <a:ext cx="594404" cy="15114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/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089491" y="3531767"/>
            <a:ext cx="8190249" cy="92333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z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 *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return z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 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blipFill>
                <a:blip r:embed="rId7"/>
                <a:stretch>
                  <a:fillRect l="-670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1025132" y="4722429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원소별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곱셈</a:t>
            </a:r>
          </a:p>
        </p:txBody>
      </p:sp>
    </p:spTree>
    <p:extLst>
      <p:ext uri="{BB962C8B-B14F-4D97-AF65-F5344CB8AC3E}">
        <p14:creationId xmlns:p14="http://schemas.microsoft.com/office/powerpoint/2010/main" val="281127402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  <a:endCxn id="58" idx="2"/>
          </p:cNvCxnSpPr>
          <p:nvPr/>
        </p:nvCxnSpPr>
        <p:spPr>
          <a:xfrm flipV="1">
            <a:off x="1745518" y="2156504"/>
            <a:ext cx="676874" cy="138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  <a:stCxn id="73" idx="3"/>
            <a:endCxn id="58" idx="3"/>
          </p:cNvCxnSpPr>
          <p:nvPr/>
        </p:nvCxnSpPr>
        <p:spPr>
          <a:xfrm flipV="1">
            <a:off x="2161055" y="2527104"/>
            <a:ext cx="414844" cy="39335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774480" y="26896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/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+b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125368" y="5522252"/>
            <a:ext cx="8190249" cy="36933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z = np.dot(x ,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 </m:t>
                    </m:r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85863" y="3443332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 곱을 행렬 곱셈으로 표현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17278E-6B59-4164-AD34-13334ADE8CF0}"/>
              </a:ext>
            </a:extLst>
          </p:cNvPr>
          <p:cNvSpPr/>
          <p:nvPr/>
        </p:nvSpPr>
        <p:spPr>
          <a:xfrm>
            <a:off x="3020841" y="479662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4FB023D-A192-4594-9549-3B34BB310E41}"/>
              </a:ext>
            </a:extLst>
          </p:cNvPr>
          <p:cNvSpPr/>
          <p:nvPr/>
        </p:nvSpPr>
        <p:spPr>
          <a:xfrm>
            <a:off x="1967767" y="451058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3F39B3A-C5C9-494A-9A43-F56C49E7E970}"/>
              </a:ext>
            </a:extLst>
          </p:cNvPr>
          <p:cNvSpPr/>
          <p:nvPr/>
        </p:nvSpPr>
        <p:spPr>
          <a:xfrm>
            <a:off x="3012118" y="421343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2237668-CEA3-4A53-8055-369FC3F26F35}"/>
              </a:ext>
            </a:extLst>
          </p:cNvPr>
          <p:cNvSpPr/>
          <p:nvPr/>
        </p:nvSpPr>
        <p:spPr>
          <a:xfrm>
            <a:off x="3997906" y="4475064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BA741F4-B97C-4E70-ABA4-F57B963532EE}"/>
              </a:ext>
            </a:extLst>
          </p:cNvPr>
          <p:cNvSpPr/>
          <p:nvPr/>
        </p:nvSpPr>
        <p:spPr>
          <a:xfrm>
            <a:off x="2291154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86F434D-9DCF-4350-934C-9651ADA67CDE}"/>
              </a:ext>
            </a:extLst>
          </p:cNvPr>
          <p:cNvSpPr/>
          <p:nvPr/>
        </p:nvSpPr>
        <p:spPr>
          <a:xfrm>
            <a:off x="4940367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5AD8EB2-546C-4581-BA83-9ECD2453A44D}"/>
              </a:ext>
            </a:extLst>
          </p:cNvPr>
          <p:cNvSpPr/>
          <p:nvPr/>
        </p:nvSpPr>
        <p:spPr>
          <a:xfrm>
            <a:off x="5870776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C1A33CEB-E661-459D-9D8A-0221A09C7F7B}"/>
              </a:ext>
            </a:extLst>
          </p:cNvPr>
          <p:cNvCxnSpPr>
            <a:stCxn id="40" idx="0"/>
            <a:endCxn id="41" idx="0"/>
          </p:cNvCxnSpPr>
          <p:nvPr/>
        </p:nvCxnSpPr>
        <p:spPr>
          <a:xfrm rot="5400000" flipH="1" flipV="1">
            <a:off x="2406986" y="3839837"/>
            <a:ext cx="297151" cy="1044351"/>
          </a:xfrm>
          <a:prstGeom prst="curvedConnector3">
            <a:avLst>
              <a:gd name="adj1" fmla="val 17693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0EF392A9-E241-443B-B1A3-78E15EDA1E76}"/>
              </a:ext>
            </a:extLst>
          </p:cNvPr>
          <p:cNvCxnSpPr>
            <a:cxnSpLocks/>
            <a:stCxn id="41" idx="0"/>
            <a:endCxn id="42" idx="0"/>
          </p:cNvCxnSpPr>
          <p:nvPr/>
        </p:nvCxnSpPr>
        <p:spPr>
          <a:xfrm rot="16200000" flipH="1">
            <a:off x="3439817" y="3851356"/>
            <a:ext cx="261628" cy="985788"/>
          </a:xfrm>
          <a:prstGeom prst="curvedConnector3">
            <a:avLst>
              <a:gd name="adj1" fmla="val -8737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72588FBA-020F-4D45-BEB6-49A987D76EAD}"/>
              </a:ext>
            </a:extLst>
          </p:cNvPr>
          <p:cNvCxnSpPr>
            <a:cxnSpLocks/>
            <a:stCxn id="43" idx="5"/>
            <a:endCxn id="44" idx="4"/>
          </p:cNvCxnSpPr>
          <p:nvPr/>
        </p:nvCxnSpPr>
        <p:spPr>
          <a:xfrm rot="5400000" flipH="1" flipV="1">
            <a:off x="2736567" y="4362540"/>
            <a:ext cx="22387" cy="689176"/>
          </a:xfrm>
          <a:prstGeom prst="curvedConnector3">
            <a:avLst>
              <a:gd name="adj1" fmla="val -50924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F414472B-66FB-4AEB-9715-C551FEE44BFA}"/>
              </a:ext>
            </a:extLst>
          </p:cNvPr>
          <p:cNvSpPr/>
          <p:nvPr/>
        </p:nvSpPr>
        <p:spPr>
          <a:xfrm>
            <a:off x="2561655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74A77A06-CB7A-4C0F-B2E3-F2D9237854CD}"/>
              </a:ext>
            </a:extLst>
          </p:cNvPr>
          <p:cNvCxnSpPr>
            <a:cxnSpLocks/>
            <a:stCxn id="44" idx="4"/>
            <a:endCxn id="45" idx="4"/>
          </p:cNvCxnSpPr>
          <p:nvPr/>
        </p:nvCxnSpPr>
        <p:spPr>
          <a:xfrm rot="16200000" flipH="1">
            <a:off x="4045400" y="3742882"/>
            <a:ext cx="7535" cy="1913637"/>
          </a:xfrm>
          <a:prstGeom prst="curvedConnector3">
            <a:avLst>
              <a:gd name="adj1" fmla="val 3133842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F15879C6-A4CB-485D-AB00-D5963F1B807C}"/>
              </a:ext>
            </a:extLst>
          </p:cNvPr>
          <p:cNvCxnSpPr>
            <a:cxnSpLocks/>
            <a:stCxn id="53" idx="5"/>
            <a:endCxn id="10" idx="4"/>
          </p:cNvCxnSpPr>
          <p:nvPr/>
        </p:nvCxnSpPr>
        <p:spPr>
          <a:xfrm rot="16200000" flipH="1">
            <a:off x="2775295" y="4616700"/>
            <a:ext cx="209544" cy="412786"/>
          </a:xfrm>
          <a:prstGeom prst="curvedConnector3">
            <a:avLst>
              <a:gd name="adj1" fmla="val 16652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68CB123-211D-4859-B709-E08167303B4C}"/>
              </a:ext>
            </a:extLst>
          </p:cNvPr>
          <p:cNvCxnSpPr>
            <a:cxnSpLocks/>
            <a:stCxn id="10" idx="4"/>
            <a:endCxn id="46" idx="4"/>
          </p:cNvCxnSpPr>
          <p:nvPr/>
        </p:nvCxnSpPr>
        <p:spPr>
          <a:xfrm rot="5400000" flipH="1" flipV="1">
            <a:off x="4399229" y="3390699"/>
            <a:ext cx="224396" cy="2849935"/>
          </a:xfrm>
          <a:prstGeom prst="curvedConnector3">
            <a:avLst>
              <a:gd name="adj1" fmla="val -98560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E1007A1D-E041-4DAC-B3AA-474F177941ED}"/>
              </a:ext>
            </a:extLst>
          </p:cNvPr>
          <p:cNvSpPr/>
          <p:nvPr/>
        </p:nvSpPr>
        <p:spPr>
          <a:xfrm>
            <a:off x="3026730" y="456469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84177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37529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np.array([4,5,6])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# c = np.sum(a*b)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613A88-8BCD-4E6A-BE58-CBC4B507FE0A}"/>
              </a:ext>
            </a:extLst>
          </p:cNvPr>
          <p:cNvSpPr/>
          <p:nvPr/>
        </p:nvSpPr>
        <p:spPr>
          <a:xfrm>
            <a:off x="5991922" y="149595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6A1709-E8C7-4775-8100-6D9985DF7E6C}"/>
              </a:ext>
            </a:extLst>
          </p:cNvPr>
          <p:cNvSpPr/>
          <p:nvPr/>
        </p:nvSpPr>
        <p:spPr>
          <a:xfrm>
            <a:off x="6382512" y="149595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0618065-F365-40D2-9C13-3D6BCBFF5ECB}"/>
              </a:ext>
            </a:extLst>
          </p:cNvPr>
          <p:cNvSpPr/>
          <p:nvPr/>
        </p:nvSpPr>
        <p:spPr>
          <a:xfrm>
            <a:off x="6773102" y="149595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1B90-4CD0-449D-99A3-2DAB47BAB49B}"/>
              </a:ext>
            </a:extLst>
          </p:cNvPr>
          <p:cNvSpPr txBox="1"/>
          <p:nvPr/>
        </p:nvSpPr>
        <p:spPr>
          <a:xfrm>
            <a:off x="6485474" y="183551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BFF01C9-607E-4E30-84C0-FA9EDD2D5D65}"/>
              </a:ext>
            </a:extLst>
          </p:cNvPr>
          <p:cNvSpPr/>
          <p:nvPr/>
        </p:nvSpPr>
        <p:spPr>
          <a:xfrm>
            <a:off x="7438098" y="149595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BD0751-E4D1-4CAA-8689-B2D470747417}"/>
              </a:ext>
            </a:extLst>
          </p:cNvPr>
          <p:cNvSpPr/>
          <p:nvPr/>
        </p:nvSpPr>
        <p:spPr>
          <a:xfrm>
            <a:off x="7828688" y="149595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CDA22F7-8109-4814-A1EE-16A8922569F0}"/>
              </a:ext>
            </a:extLst>
          </p:cNvPr>
          <p:cNvSpPr/>
          <p:nvPr/>
        </p:nvSpPr>
        <p:spPr>
          <a:xfrm>
            <a:off x="8219278" y="149595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2D7891-30A9-4861-97BD-E19019F6677B}"/>
              </a:ext>
            </a:extLst>
          </p:cNvPr>
          <p:cNvSpPr txBox="1"/>
          <p:nvPr/>
        </p:nvSpPr>
        <p:spPr>
          <a:xfrm>
            <a:off x="7843392" y="18683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BE1B2AB-0519-4A20-958B-EA3ED4073ED2}"/>
              </a:ext>
            </a:extLst>
          </p:cNvPr>
          <p:cNvSpPr/>
          <p:nvPr/>
        </p:nvSpPr>
        <p:spPr>
          <a:xfrm>
            <a:off x="5991922" y="270781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B098005-EB9C-4A69-80A2-AF1CA58D9DEF}"/>
              </a:ext>
            </a:extLst>
          </p:cNvPr>
          <p:cNvSpPr/>
          <p:nvPr/>
        </p:nvSpPr>
        <p:spPr>
          <a:xfrm>
            <a:off x="6382512" y="270781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2D19835-C9EB-4CD6-890B-72603EEDC357}"/>
              </a:ext>
            </a:extLst>
          </p:cNvPr>
          <p:cNvSpPr/>
          <p:nvPr/>
        </p:nvSpPr>
        <p:spPr>
          <a:xfrm>
            <a:off x="6773102" y="270781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9D970-0E0D-4EAF-9B04-CB4B3FABAF95}"/>
              </a:ext>
            </a:extLst>
          </p:cNvPr>
          <p:cNvSpPr txBox="1"/>
          <p:nvPr/>
        </p:nvSpPr>
        <p:spPr>
          <a:xfrm>
            <a:off x="6315555" y="333811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CBDFE-2BA3-4FD5-8C11-FC563C319517}"/>
              </a:ext>
            </a:extLst>
          </p:cNvPr>
          <p:cNvSpPr txBox="1"/>
          <p:nvPr/>
        </p:nvSpPr>
        <p:spPr>
          <a:xfrm>
            <a:off x="3581413" y="383684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B925B2-62D2-4420-86D1-590FE239C1B4}"/>
              </a:ext>
            </a:extLst>
          </p:cNvPr>
          <p:cNvSpPr txBox="1"/>
          <p:nvPr/>
        </p:nvSpPr>
        <p:spPr>
          <a:xfrm>
            <a:off x="4206492" y="3836842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,)=&gt;()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978362D-D695-4B86-8FD3-06B8087A65D0}"/>
              </a:ext>
            </a:extLst>
          </p:cNvPr>
          <p:cNvSpPr/>
          <p:nvPr/>
        </p:nvSpPr>
        <p:spPr>
          <a:xfrm>
            <a:off x="5991922" y="1171836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24C89BA-AA90-4469-BBAD-A4D0A936B918}"/>
              </a:ext>
            </a:extLst>
          </p:cNvPr>
          <p:cNvSpPr/>
          <p:nvPr/>
        </p:nvSpPr>
        <p:spPr>
          <a:xfrm>
            <a:off x="7440606" y="1171836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1C03F7-0B5B-41F4-9FEE-79D663B554C1}"/>
              </a:ext>
            </a:extLst>
          </p:cNvPr>
          <p:cNvSpPr txBox="1"/>
          <p:nvPr/>
        </p:nvSpPr>
        <p:spPr>
          <a:xfrm>
            <a:off x="7134254" y="13912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8E3134-C608-4F97-91B0-8EA8D051586E}"/>
              </a:ext>
            </a:extLst>
          </p:cNvPr>
          <p:cNvSpPr txBox="1"/>
          <p:nvPr/>
        </p:nvSpPr>
        <p:spPr>
          <a:xfrm>
            <a:off x="4988859" y="5479676"/>
            <a:ext cx="4384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행렬의 곱에서는 인접한 갯수가 같으면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행렬의 곱이 가능하고 남은 형상이 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결과가 된다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2335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103EBE4-0ADB-4F1A-885D-9D312153BA7F}"/>
              </a:ext>
            </a:extLst>
          </p:cNvPr>
          <p:cNvSpPr/>
          <p:nvPr/>
        </p:nvSpPr>
        <p:spPr>
          <a:xfrm>
            <a:off x="6377126" y="3194507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70811" y="1096863"/>
            <a:ext cx="562205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np.array([[1,2,3]])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print(len(a))  # a.shape[0] =&gt; 1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print(a.shape) # (1,3)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np.array([[4],[5],[6]])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print(len(b))  # b.shape[0] =&gt;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print(b.shape) # (3,1)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np.dot(a,b)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print(c.ndim)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print(c.shape) # (1,1)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       # [[32]]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6429431" y="322966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828110" y="322966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7226789" y="322965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6000495" y="31981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789805" y="444866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E9CA76-6E3C-4D41-9B60-605083C5E4D5}"/>
              </a:ext>
            </a:extLst>
          </p:cNvPr>
          <p:cNvSpPr/>
          <p:nvPr/>
        </p:nvSpPr>
        <p:spPr>
          <a:xfrm>
            <a:off x="8082667" y="2755200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5053F7-5A9A-4C97-B08B-7069F592EE6F}"/>
              </a:ext>
            </a:extLst>
          </p:cNvPr>
          <p:cNvSpPr/>
          <p:nvPr/>
        </p:nvSpPr>
        <p:spPr>
          <a:xfrm>
            <a:off x="8082667" y="3224178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A95272-3F96-461A-89E8-1BA5B5BA37D0}"/>
              </a:ext>
            </a:extLst>
          </p:cNvPr>
          <p:cNvSpPr/>
          <p:nvPr/>
        </p:nvSpPr>
        <p:spPr>
          <a:xfrm>
            <a:off x="8082667" y="3693155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7671916" y="445082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,1)=&gt;(1,1)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5C077A-6473-4D25-8300-11BB77AD7F88}"/>
              </a:ext>
            </a:extLst>
          </p:cNvPr>
          <p:cNvSpPr/>
          <p:nvPr/>
        </p:nvSpPr>
        <p:spPr>
          <a:xfrm>
            <a:off x="8126893" y="280274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54471D-832A-4D2A-8772-A2C4466C2D18}"/>
              </a:ext>
            </a:extLst>
          </p:cNvPr>
          <p:cNvSpPr/>
          <p:nvPr/>
        </p:nvSpPr>
        <p:spPr>
          <a:xfrm>
            <a:off x="8126893" y="3271725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234A3C-43CF-427C-BCD7-79741BBB8248}"/>
              </a:ext>
            </a:extLst>
          </p:cNvPr>
          <p:cNvSpPr/>
          <p:nvPr/>
        </p:nvSpPr>
        <p:spPr>
          <a:xfrm>
            <a:off x="8125163" y="374070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8125163" y="22529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687004" y="31034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6377126" y="2904134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FB98FB0-2C1A-47DD-87CF-F4A7EE2DB697}"/>
              </a:ext>
            </a:extLst>
          </p:cNvPr>
          <p:cNvSpPr/>
          <p:nvPr/>
        </p:nvSpPr>
        <p:spPr>
          <a:xfrm rot="5400000">
            <a:off x="8234040" y="343939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554DB4-3FC8-4E9C-BF6E-4D61A09F4A35}"/>
              </a:ext>
            </a:extLst>
          </p:cNvPr>
          <p:cNvSpPr/>
          <p:nvPr/>
        </p:nvSpPr>
        <p:spPr>
          <a:xfrm>
            <a:off x="9538906" y="3183430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E4A4C-A2C3-45A2-AC08-01003CCEFB77}"/>
              </a:ext>
            </a:extLst>
          </p:cNvPr>
          <p:cNvSpPr/>
          <p:nvPr/>
        </p:nvSpPr>
        <p:spPr>
          <a:xfrm>
            <a:off x="9581402" y="3230978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3588A-B866-4055-84B5-89828111420D}"/>
              </a:ext>
            </a:extLst>
          </p:cNvPr>
          <p:cNvSpPr txBox="1"/>
          <p:nvPr/>
        </p:nvSpPr>
        <p:spPr>
          <a:xfrm>
            <a:off x="4988859" y="5479676"/>
            <a:ext cx="4384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행렬의 곱에서는 인접한 갯수가 같으면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행렬의 곱이 가능하고 남은 형상이 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결과가 된다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0589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512191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[4,5,6]]) # (2,3)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 # (2,3)(3,1)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print(c.ndim)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03EBE4-0ADB-4F1A-885D-9D312153BA7F}"/>
              </a:ext>
            </a:extLst>
          </p:cNvPr>
          <p:cNvSpPr/>
          <p:nvPr/>
        </p:nvSpPr>
        <p:spPr>
          <a:xfrm>
            <a:off x="6283885" y="2894470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6336190" y="2929624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734869" y="2929623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7133548" y="2929622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5907254" y="28981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365094" y="47724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E9CA76-6E3C-4D41-9B60-605083C5E4D5}"/>
              </a:ext>
            </a:extLst>
          </p:cNvPr>
          <p:cNvSpPr/>
          <p:nvPr/>
        </p:nvSpPr>
        <p:spPr>
          <a:xfrm>
            <a:off x="8082667" y="2755200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5053F7-5A9A-4C97-B08B-7069F592EE6F}"/>
              </a:ext>
            </a:extLst>
          </p:cNvPr>
          <p:cNvSpPr/>
          <p:nvPr/>
        </p:nvSpPr>
        <p:spPr>
          <a:xfrm>
            <a:off x="8082667" y="3224178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A95272-3F96-461A-89E8-1BA5B5BA37D0}"/>
              </a:ext>
            </a:extLst>
          </p:cNvPr>
          <p:cNvSpPr/>
          <p:nvPr/>
        </p:nvSpPr>
        <p:spPr>
          <a:xfrm>
            <a:off x="8082667" y="3693155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7160523" y="477244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5C077A-6473-4D25-8300-11BB77AD7F88}"/>
              </a:ext>
            </a:extLst>
          </p:cNvPr>
          <p:cNvSpPr/>
          <p:nvPr/>
        </p:nvSpPr>
        <p:spPr>
          <a:xfrm>
            <a:off x="8126893" y="280274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54471D-832A-4D2A-8772-A2C4466C2D18}"/>
              </a:ext>
            </a:extLst>
          </p:cNvPr>
          <p:cNvSpPr/>
          <p:nvPr/>
        </p:nvSpPr>
        <p:spPr>
          <a:xfrm>
            <a:off x="8126893" y="3271725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234A3C-43CF-427C-BCD7-79741BBB8248}"/>
              </a:ext>
            </a:extLst>
          </p:cNvPr>
          <p:cNvSpPr/>
          <p:nvPr/>
        </p:nvSpPr>
        <p:spPr>
          <a:xfrm>
            <a:off x="8125163" y="374070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8125163" y="22529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687004" y="31034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6377126" y="2462005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FB98FB0-2C1A-47DD-87CF-F4A7EE2DB697}"/>
              </a:ext>
            </a:extLst>
          </p:cNvPr>
          <p:cNvSpPr/>
          <p:nvPr/>
        </p:nvSpPr>
        <p:spPr>
          <a:xfrm rot="5400000">
            <a:off x="8234040" y="343939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554DB4-3FC8-4E9C-BF6E-4D61A09F4A35}"/>
              </a:ext>
            </a:extLst>
          </p:cNvPr>
          <p:cNvSpPr/>
          <p:nvPr/>
        </p:nvSpPr>
        <p:spPr>
          <a:xfrm>
            <a:off x="9597696" y="2908594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E4A4C-A2C3-45A2-AC08-01003CCEFB77}"/>
              </a:ext>
            </a:extLst>
          </p:cNvPr>
          <p:cNvSpPr/>
          <p:nvPr/>
        </p:nvSpPr>
        <p:spPr>
          <a:xfrm>
            <a:off x="9640192" y="295614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FCC75A-68C0-4A94-A7F3-923AF31D7FD3}"/>
              </a:ext>
            </a:extLst>
          </p:cNvPr>
          <p:cNvSpPr/>
          <p:nvPr/>
        </p:nvSpPr>
        <p:spPr>
          <a:xfrm>
            <a:off x="6283885" y="3363448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1F39085-62B3-43C9-B465-2DF6BE266A1F}"/>
              </a:ext>
            </a:extLst>
          </p:cNvPr>
          <p:cNvSpPr/>
          <p:nvPr/>
        </p:nvSpPr>
        <p:spPr>
          <a:xfrm>
            <a:off x="6336190" y="3398602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45B3C0-C529-425F-8521-3DC31D479E1A}"/>
              </a:ext>
            </a:extLst>
          </p:cNvPr>
          <p:cNvSpPr/>
          <p:nvPr/>
        </p:nvSpPr>
        <p:spPr>
          <a:xfrm>
            <a:off x="6734869" y="339860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B69568-BC34-43B3-997F-0968B6710592}"/>
              </a:ext>
            </a:extLst>
          </p:cNvPr>
          <p:cNvSpPr/>
          <p:nvPr/>
        </p:nvSpPr>
        <p:spPr>
          <a:xfrm>
            <a:off x="7133548" y="339860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05D4BA-F229-43F7-AD3F-235A830B1097}"/>
              </a:ext>
            </a:extLst>
          </p:cNvPr>
          <p:cNvSpPr/>
          <p:nvPr/>
        </p:nvSpPr>
        <p:spPr>
          <a:xfrm>
            <a:off x="9597696" y="3377916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765D110-32F7-4E46-BA88-C4240E6AE33E}"/>
              </a:ext>
            </a:extLst>
          </p:cNvPr>
          <p:cNvSpPr/>
          <p:nvPr/>
        </p:nvSpPr>
        <p:spPr>
          <a:xfrm>
            <a:off x="9640192" y="3425464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A90FDE-6C4B-488F-BBCA-D55A1AAF06E1}"/>
              </a:ext>
            </a:extLst>
          </p:cNvPr>
          <p:cNvSpPr txBox="1"/>
          <p:nvPr/>
        </p:nvSpPr>
        <p:spPr>
          <a:xfrm>
            <a:off x="4988859" y="5479676"/>
            <a:ext cx="4384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행렬의 곱에서는 인접한 갯수가 같으면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행렬의 곱이 가능하고 남은 형상이 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결과가 된다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71845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639723" y="930860"/>
            <a:ext cx="455765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[4,5,6]]) # (2,3)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np.array([[1,2],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[1,2],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[1,2]]) # (3,2)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 # (2,3)(3,2)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print(c.ndim)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03EBE4-0ADB-4F1A-885D-9D312153BA7F}"/>
              </a:ext>
            </a:extLst>
          </p:cNvPr>
          <p:cNvSpPr/>
          <p:nvPr/>
        </p:nvSpPr>
        <p:spPr>
          <a:xfrm>
            <a:off x="5878978" y="2910757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5931283" y="294591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329962" y="294591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6728641" y="294590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5502347" y="291441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378689" y="51676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E9CA76-6E3C-4D41-9B60-605083C5E4D5}"/>
              </a:ext>
            </a:extLst>
          </p:cNvPr>
          <p:cNvSpPr/>
          <p:nvPr/>
        </p:nvSpPr>
        <p:spPr>
          <a:xfrm>
            <a:off x="7677760" y="2771487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5053F7-5A9A-4C97-B08B-7069F592EE6F}"/>
              </a:ext>
            </a:extLst>
          </p:cNvPr>
          <p:cNvSpPr/>
          <p:nvPr/>
        </p:nvSpPr>
        <p:spPr>
          <a:xfrm>
            <a:off x="7677760" y="3240465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A95272-3F96-461A-89E8-1BA5B5BA37D0}"/>
              </a:ext>
            </a:extLst>
          </p:cNvPr>
          <p:cNvSpPr/>
          <p:nvPr/>
        </p:nvSpPr>
        <p:spPr>
          <a:xfrm>
            <a:off x="7677760" y="3709442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7174118" y="516769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,2)=&gt;(2,2)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5C077A-6473-4D25-8300-11BB77AD7F88}"/>
              </a:ext>
            </a:extLst>
          </p:cNvPr>
          <p:cNvSpPr/>
          <p:nvPr/>
        </p:nvSpPr>
        <p:spPr>
          <a:xfrm>
            <a:off x="7721986" y="281903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54471D-832A-4D2A-8772-A2C4466C2D18}"/>
              </a:ext>
            </a:extLst>
          </p:cNvPr>
          <p:cNvSpPr/>
          <p:nvPr/>
        </p:nvSpPr>
        <p:spPr>
          <a:xfrm>
            <a:off x="7721986" y="328801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234A3C-43CF-427C-BCD7-79741BBB8248}"/>
              </a:ext>
            </a:extLst>
          </p:cNvPr>
          <p:cNvSpPr/>
          <p:nvPr/>
        </p:nvSpPr>
        <p:spPr>
          <a:xfrm>
            <a:off x="7720256" y="3756990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7720256" y="22692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282097" y="3119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5972219" y="2478292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FB98FB0-2C1A-47DD-87CF-F4A7EE2DB697}"/>
              </a:ext>
            </a:extLst>
          </p:cNvPr>
          <p:cNvSpPr/>
          <p:nvPr/>
        </p:nvSpPr>
        <p:spPr>
          <a:xfrm rot="5400000">
            <a:off x="8234040" y="343939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554DB4-3FC8-4E9C-BF6E-4D61A09F4A35}"/>
              </a:ext>
            </a:extLst>
          </p:cNvPr>
          <p:cNvSpPr/>
          <p:nvPr/>
        </p:nvSpPr>
        <p:spPr>
          <a:xfrm>
            <a:off x="9433387" y="2930026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E4A4C-A2C3-45A2-AC08-01003CCEFB77}"/>
              </a:ext>
            </a:extLst>
          </p:cNvPr>
          <p:cNvSpPr/>
          <p:nvPr/>
        </p:nvSpPr>
        <p:spPr>
          <a:xfrm>
            <a:off x="9475883" y="2977574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FCC75A-68C0-4A94-A7F3-923AF31D7FD3}"/>
              </a:ext>
            </a:extLst>
          </p:cNvPr>
          <p:cNvSpPr/>
          <p:nvPr/>
        </p:nvSpPr>
        <p:spPr>
          <a:xfrm>
            <a:off x="5878978" y="3379735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1F39085-62B3-43C9-B465-2DF6BE266A1F}"/>
              </a:ext>
            </a:extLst>
          </p:cNvPr>
          <p:cNvSpPr/>
          <p:nvPr/>
        </p:nvSpPr>
        <p:spPr>
          <a:xfrm>
            <a:off x="5931283" y="341488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45B3C0-C529-425F-8521-3DC31D479E1A}"/>
              </a:ext>
            </a:extLst>
          </p:cNvPr>
          <p:cNvSpPr/>
          <p:nvPr/>
        </p:nvSpPr>
        <p:spPr>
          <a:xfrm>
            <a:off x="6329962" y="3414888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B69568-BC34-43B3-997F-0968B6710592}"/>
              </a:ext>
            </a:extLst>
          </p:cNvPr>
          <p:cNvSpPr/>
          <p:nvPr/>
        </p:nvSpPr>
        <p:spPr>
          <a:xfrm>
            <a:off x="6728641" y="3414887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05D4BA-F229-43F7-AD3F-235A830B1097}"/>
              </a:ext>
            </a:extLst>
          </p:cNvPr>
          <p:cNvSpPr/>
          <p:nvPr/>
        </p:nvSpPr>
        <p:spPr>
          <a:xfrm>
            <a:off x="9433387" y="3399348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765D110-32F7-4E46-BA88-C4240E6AE33E}"/>
              </a:ext>
            </a:extLst>
          </p:cNvPr>
          <p:cNvSpPr/>
          <p:nvPr/>
        </p:nvSpPr>
        <p:spPr>
          <a:xfrm>
            <a:off x="9475883" y="344689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F4F1EAE-0021-4502-921B-D6831AB42D4D}"/>
              </a:ext>
            </a:extLst>
          </p:cNvPr>
          <p:cNvSpPr/>
          <p:nvPr/>
        </p:nvSpPr>
        <p:spPr>
          <a:xfrm>
            <a:off x="8123357" y="281903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651FED-EBC6-46D0-966E-6C3D2694A82F}"/>
              </a:ext>
            </a:extLst>
          </p:cNvPr>
          <p:cNvSpPr/>
          <p:nvPr/>
        </p:nvSpPr>
        <p:spPr>
          <a:xfrm>
            <a:off x="8123357" y="328801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3779CD4-9EEE-4184-803A-ABE2B1029EA6}"/>
              </a:ext>
            </a:extLst>
          </p:cNvPr>
          <p:cNvSpPr/>
          <p:nvPr/>
        </p:nvSpPr>
        <p:spPr>
          <a:xfrm>
            <a:off x="8121627" y="3756990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2872CD7-436F-4531-ADEA-7F10FE7516D7}"/>
              </a:ext>
            </a:extLst>
          </p:cNvPr>
          <p:cNvSpPr/>
          <p:nvPr/>
        </p:nvSpPr>
        <p:spPr>
          <a:xfrm>
            <a:off x="9878984" y="2977574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558FA0E-7586-475E-835D-ADA2325E61EF}"/>
              </a:ext>
            </a:extLst>
          </p:cNvPr>
          <p:cNvSpPr/>
          <p:nvPr/>
        </p:nvSpPr>
        <p:spPr>
          <a:xfrm>
            <a:off x="9878984" y="344689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23521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5656" y="1120258"/>
            <a:ext cx="441659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         # (3,)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np.array([[1,2],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[1,2],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[1,2]]) # (3,2)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print(b.shape)     # (3,)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 # (3,)(3,2)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   # (2,)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print(c.ndim)      #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           # [6 12]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5980010" y="3207136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378689" y="3207135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6777368" y="3207134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5551074" y="31756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120955" y="462186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E9CA76-6E3C-4D41-9B60-605083C5E4D5}"/>
              </a:ext>
            </a:extLst>
          </p:cNvPr>
          <p:cNvSpPr/>
          <p:nvPr/>
        </p:nvSpPr>
        <p:spPr>
          <a:xfrm>
            <a:off x="7677760" y="2771487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5053F7-5A9A-4C97-B08B-7069F592EE6F}"/>
              </a:ext>
            </a:extLst>
          </p:cNvPr>
          <p:cNvSpPr/>
          <p:nvPr/>
        </p:nvSpPr>
        <p:spPr>
          <a:xfrm>
            <a:off x="7677760" y="3240465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A95272-3F96-461A-89E8-1BA5B5BA37D0}"/>
              </a:ext>
            </a:extLst>
          </p:cNvPr>
          <p:cNvSpPr/>
          <p:nvPr/>
        </p:nvSpPr>
        <p:spPr>
          <a:xfrm>
            <a:off x="7677760" y="3709442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6750536" y="4621867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,2)=&gt;(2,)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5C077A-6473-4D25-8300-11BB77AD7F88}"/>
              </a:ext>
            </a:extLst>
          </p:cNvPr>
          <p:cNvSpPr/>
          <p:nvPr/>
        </p:nvSpPr>
        <p:spPr>
          <a:xfrm>
            <a:off x="7721986" y="281903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54471D-832A-4D2A-8772-A2C4466C2D18}"/>
              </a:ext>
            </a:extLst>
          </p:cNvPr>
          <p:cNvSpPr/>
          <p:nvPr/>
        </p:nvSpPr>
        <p:spPr>
          <a:xfrm>
            <a:off x="7721986" y="328801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234A3C-43CF-427C-BCD7-79741BBB8248}"/>
              </a:ext>
            </a:extLst>
          </p:cNvPr>
          <p:cNvSpPr/>
          <p:nvPr/>
        </p:nvSpPr>
        <p:spPr>
          <a:xfrm>
            <a:off x="7720256" y="3756990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7720256" y="22692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282097" y="3119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5985530" y="2852950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FB98FB0-2C1A-47DD-87CF-F4A7EE2DB697}"/>
              </a:ext>
            </a:extLst>
          </p:cNvPr>
          <p:cNvSpPr/>
          <p:nvPr/>
        </p:nvSpPr>
        <p:spPr>
          <a:xfrm rot="5400000">
            <a:off x="8234040" y="343939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E4A4C-A2C3-45A2-AC08-01003CCEFB77}"/>
              </a:ext>
            </a:extLst>
          </p:cNvPr>
          <p:cNvSpPr/>
          <p:nvPr/>
        </p:nvSpPr>
        <p:spPr>
          <a:xfrm>
            <a:off x="9464898" y="323770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F4F1EAE-0021-4502-921B-D6831AB42D4D}"/>
              </a:ext>
            </a:extLst>
          </p:cNvPr>
          <p:cNvSpPr/>
          <p:nvPr/>
        </p:nvSpPr>
        <p:spPr>
          <a:xfrm>
            <a:off x="8123357" y="281903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651FED-EBC6-46D0-966E-6C3D2694A82F}"/>
              </a:ext>
            </a:extLst>
          </p:cNvPr>
          <p:cNvSpPr/>
          <p:nvPr/>
        </p:nvSpPr>
        <p:spPr>
          <a:xfrm>
            <a:off x="8123357" y="328801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3779CD4-9EEE-4184-803A-ABE2B1029EA6}"/>
              </a:ext>
            </a:extLst>
          </p:cNvPr>
          <p:cNvSpPr/>
          <p:nvPr/>
        </p:nvSpPr>
        <p:spPr>
          <a:xfrm>
            <a:off x="8121627" y="3756990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2872CD7-436F-4531-ADEA-7F10FE7516D7}"/>
              </a:ext>
            </a:extLst>
          </p:cNvPr>
          <p:cNvSpPr/>
          <p:nvPr/>
        </p:nvSpPr>
        <p:spPr>
          <a:xfrm>
            <a:off x="9867999" y="323770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FD1D93-89E7-433C-84F5-3198BDEA98B3}"/>
              </a:ext>
            </a:extLst>
          </p:cNvPr>
          <p:cNvSpPr txBox="1"/>
          <p:nvPr/>
        </p:nvSpPr>
        <p:spPr>
          <a:xfrm>
            <a:off x="5582751" y="5238373"/>
            <a:ext cx="4384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행렬의 곱에서는 인접한 갯수가 같으면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행렬의 곱이 가능하고 남은 형상이 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결과가 된다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04481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455765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[4,5,6]])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        # (2,3)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print(b.shape)        # (3,)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 # (2,3)(3,)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   # (2,)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print(c.ndim)      #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           # [6 15]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03EBE4-0ADB-4F1A-885D-9D312153BA7F}"/>
              </a:ext>
            </a:extLst>
          </p:cNvPr>
          <p:cNvSpPr/>
          <p:nvPr/>
        </p:nvSpPr>
        <p:spPr>
          <a:xfrm>
            <a:off x="5878978" y="2910757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5931283" y="294591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329962" y="294591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6728641" y="294590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5502347" y="291441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378689" y="51676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7174118" y="5167691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,)=&gt;(2,)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5C077A-6473-4D25-8300-11BB77AD7F88}"/>
              </a:ext>
            </a:extLst>
          </p:cNvPr>
          <p:cNvSpPr/>
          <p:nvPr/>
        </p:nvSpPr>
        <p:spPr>
          <a:xfrm>
            <a:off x="7643276" y="3234948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7720256" y="22692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282097" y="3119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5931283" y="2594166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E4A4C-A2C3-45A2-AC08-01003CCEFB77}"/>
              </a:ext>
            </a:extLst>
          </p:cNvPr>
          <p:cNvSpPr/>
          <p:nvPr/>
        </p:nvSpPr>
        <p:spPr>
          <a:xfrm>
            <a:off x="9452916" y="3234948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FCC75A-68C0-4A94-A7F3-923AF31D7FD3}"/>
              </a:ext>
            </a:extLst>
          </p:cNvPr>
          <p:cNvSpPr/>
          <p:nvPr/>
        </p:nvSpPr>
        <p:spPr>
          <a:xfrm>
            <a:off x="5878978" y="3379735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1F39085-62B3-43C9-B465-2DF6BE266A1F}"/>
              </a:ext>
            </a:extLst>
          </p:cNvPr>
          <p:cNvSpPr/>
          <p:nvPr/>
        </p:nvSpPr>
        <p:spPr>
          <a:xfrm>
            <a:off x="5931283" y="341488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45B3C0-C529-425F-8521-3DC31D479E1A}"/>
              </a:ext>
            </a:extLst>
          </p:cNvPr>
          <p:cNvSpPr/>
          <p:nvPr/>
        </p:nvSpPr>
        <p:spPr>
          <a:xfrm>
            <a:off x="6329962" y="3414888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B69568-BC34-43B3-997F-0968B6710592}"/>
              </a:ext>
            </a:extLst>
          </p:cNvPr>
          <p:cNvSpPr/>
          <p:nvPr/>
        </p:nvSpPr>
        <p:spPr>
          <a:xfrm>
            <a:off x="6728641" y="3414887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F4F1EAE-0021-4502-921B-D6831AB42D4D}"/>
              </a:ext>
            </a:extLst>
          </p:cNvPr>
          <p:cNvSpPr/>
          <p:nvPr/>
        </p:nvSpPr>
        <p:spPr>
          <a:xfrm>
            <a:off x="8044647" y="3234948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2872CD7-436F-4531-ADEA-7F10FE7516D7}"/>
              </a:ext>
            </a:extLst>
          </p:cNvPr>
          <p:cNvSpPr/>
          <p:nvPr/>
        </p:nvSpPr>
        <p:spPr>
          <a:xfrm>
            <a:off x="9856017" y="3234948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13C0266-C24C-46C5-8A2B-4DFBFF85CE14}"/>
              </a:ext>
            </a:extLst>
          </p:cNvPr>
          <p:cNvSpPr/>
          <p:nvPr/>
        </p:nvSpPr>
        <p:spPr>
          <a:xfrm>
            <a:off x="8447748" y="3234948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35447B13-C375-4980-8DCE-C46378680194}"/>
              </a:ext>
            </a:extLst>
          </p:cNvPr>
          <p:cNvSpPr/>
          <p:nvPr/>
        </p:nvSpPr>
        <p:spPr>
          <a:xfrm>
            <a:off x="7624752" y="2958172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79087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4940520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/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 </a:t>
                </a:r>
                <a:r>
                  <a:rPr lang="en-US" altLang="ko-KR" sz="18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ko-KR" sz="18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k) = (m, k)</a:t>
                </a:r>
                <a:endParaRPr lang="ko-KR" altLang="en-US" sz="18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blipFill>
                <a:blip r:embed="rId3"/>
                <a:stretch>
                  <a:fillRect l="-670"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90898" y="3414765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 가능과 곱 결과 크기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6" y="1364797"/>
                <a:ext cx="8190249" cy="142474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1364797"/>
                <a:ext cx="8190249" cy="1424749"/>
              </a:xfrm>
              <a:prstGeom prst="rect">
                <a:avLst/>
              </a:prstGeom>
              <a:blipFill>
                <a:blip r:embed="rId4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D69C198-3A6C-480E-A0DF-A99A9488EBB4}"/>
              </a:ext>
            </a:extLst>
          </p:cNvPr>
          <p:cNvSpPr txBox="1"/>
          <p:nvPr/>
        </p:nvSpPr>
        <p:spPr>
          <a:xfrm>
            <a:off x="1125367" y="4715708"/>
            <a:ext cx="7751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크기는 반드시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 결과의 크기는 첫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크기가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980B1B-73D6-42EC-98BE-0475057B90BC}"/>
              </a:ext>
            </a:extLst>
          </p:cNvPr>
          <p:cNvSpPr txBox="1"/>
          <p:nvPr/>
        </p:nvSpPr>
        <p:spPr>
          <a:xfrm>
            <a:off x="2097899" y="28261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A271D-696E-4E15-A0E7-82B379D51D04}"/>
              </a:ext>
            </a:extLst>
          </p:cNvPr>
          <p:cNvSpPr txBox="1"/>
          <p:nvPr/>
        </p:nvSpPr>
        <p:spPr>
          <a:xfrm>
            <a:off x="3582650" y="2826123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 =&gt; (364, 1)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/>
              <p:nvPr/>
            </p:nvSpPr>
            <p:spPr>
              <a:xfrm>
                <a:off x="1386599" y="829088"/>
                <a:ext cx="542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599" y="829088"/>
                <a:ext cx="542789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730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F29C67-A7F9-452A-93AF-9D9F98976968}"/>
              </a:ext>
            </a:extLst>
          </p:cNvPr>
          <p:cNvSpPr/>
          <p:nvPr/>
        </p:nvSpPr>
        <p:spPr>
          <a:xfrm>
            <a:off x="3993759" y="2280688"/>
            <a:ext cx="2511292" cy="9288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전통적인 </a:t>
            </a:r>
            <a:endParaRPr lang="en-US" altLang="ko-KR" sz="2000">
              <a:solidFill>
                <a:schemeClr val="tx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3213A-60BC-4D2B-8AB4-69606AE9460C}"/>
              </a:ext>
            </a:extLst>
          </p:cNvPr>
          <p:cNvSpPr txBox="1"/>
          <p:nvPr/>
        </p:nvSpPr>
        <p:spPr>
          <a:xfrm>
            <a:off x="2343375" y="2233914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FCA7-2051-42D5-9D26-B381F8A0BB11}"/>
              </a:ext>
            </a:extLst>
          </p:cNvPr>
          <p:cNvSpPr txBox="1"/>
          <p:nvPr/>
        </p:nvSpPr>
        <p:spPr>
          <a:xfrm>
            <a:off x="2079723" y="2754093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7F9C7-BCAB-4C5A-8694-45EE03A1A58D}"/>
              </a:ext>
            </a:extLst>
          </p:cNvPr>
          <p:cNvSpPr txBox="1"/>
          <p:nvPr/>
        </p:nvSpPr>
        <p:spPr>
          <a:xfrm>
            <a:off x="7339648" y="2511452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1A7664-55A7-4155-A72E-9771D36E0CB7}"/>
              </a:ext>
            </a:extLst>
          </p:cNvPr>
          <p:cNvCxnSpPr/>
          <p:nvPr/>
        </p:nvCxnSpPr>
        <p:spPr>
          <a:xfrm>
            <a:off x="3159162" y="297872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CC6783B-1BE3-47F0-9B25-73D25271176E}"/>
              </a:ext>
            </a:extLst>
          </p:cNvPr>
          <p:cNvCxnSpPr/>
          <p:nvPr/>
        </p:nvCxnSpPr>
        <p:spPr>
          <a:xfrm>
            <a:off x="6505051" y="2754093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34B59E-F1A3-4D4C-B4D3-CA6ADB8116FE}"/>
              </a:ext>
            </a:extLst>
          </p:cNvPr>
          <p:cNvSpPr/>
          <p:nvPr/>
        </p:nvSpPr>
        <p:spPr>
          <a:xfrm>
            <a:off x="3993759" y="4160228"/>
            <a:ext cx="2511292" cy="92880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머신 러닝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78C7B-72CA-4257-8C7B-B2E7D8A9BC8F}"/>
              </a:ext>
            </a:extLst>
          </p:cNvPr>
          <p:cNvSpPr txBox="1"/>
          <p:nvPr/>
        </p:nvSpPr>
        <p:spPr>
          <a:xfrm>
            <a:off x="2079723" y="4166359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0FFE0-E6BF-4E3E-8A24-C242C53E5CFB}"/>
              </a:ext>
            </a:extLst>
          </p:cNvPr>
          <p:cNvSpPr txBox="1"/>
          <p:nvPr/>
        </p:nvSpPr>
        <p:spPr>
          <a:xfrm>
            <a:off x="2335263" y="46336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D087B6-87B3-422F-BD51-68DA89F36AB0}"/>
              </a:ext>
            </a:extLst>
          </p:cNvPr>
          <p:cNvSpPr txBox="1"/>
          <p:nvPr/>
        </p:nvSpPr>
        <p:spPr>
          <a:xfrm>
            <a:off x="7339648" y="439099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605306A-4449-4B90-BE30-FAFB12736BAE}"/>
              </a:ext>
            </a:extLst>
          </p:cNvPr>
          <p:cNvCxnSpPr/>
          <p:nvPr/>
        </p:nvCxnSpPr>
        <p:spPr>
          <a:xfrm>
            <a:off x="3159162" y="485826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B9C6752-4058-47D8-A8B0-EBD510A1259C}"/>
              </a:ext>
            </a:extLst>
          </p:cNvPr>
          <p:cNvCxnSpPr/>
          <p:nvPr/>
        </p:nvCxnSpPr>
        <p:spPr>
          <a:xfrm>
            <a:off x="6505051" y="4633634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BFCF06D-71A3-4878-A0B7-EEB353FCE5EE}"/>
              </a:ext>
            </a:extLst>
          </p:cNvPr>
          <p:cNvCxnSpPr/>
          <p:nvPr/>
        </p:nvCxnSpPr>
        <p:spPr>
          <a:xfrm>
            <a:off x="3159162" y="251145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FD938A-9A1D-4905-B17C-3052F405F3EE}"/>
              </a:ext>
            </a:extLst>
          </p:cNvPr>
          <p:cNvCxnSpPr/>
          <p:nvPr/>
        </p:nvCxnSpPr>
        <p:spPr>
          <a:xfrm>
            <a:off x="3159162" y="439099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2833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733101" y="1189008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계산을 행렬 곱셉으로 표현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/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b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C7756EE-E55C-4CD5-BA9E-576AB6C9852A}"/>
              </a:ext>
            </a:extLst>
          </p:cNvPr>
          <p:cNvSpPr txBox="1"/>
          <p:nvPr/>
        </p:nvSpPr>
        <p:spPr>
          <a:xfrm>
            <a:off x="6836569" y="4861322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(364, 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sigmoid(Z)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 = Loss(A)/364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4608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3EC62E-9455-4585-88A7-CF07D9DFB24B}"/>
              </a:ext>
            </a:extLst>
          </p:cNvPr>
          <p:cNvSpPr txBox="1"/>
          <p:nvPr/>
        </p:nvSpPr>
        <p:spPr>
          <a:xfrm>
            <a:off x="299923" y="1024128"/>
            <a:ext cx="44326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np.array([1,2,3,4,5])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a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b[0] = 10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59BF6B-F451-4E7B-9C58-48C3650AADE5}"/>
              </a:ext>
            </a:extLst>
          </p:cNvPr>
          <p:cNvSpPr/>
          <p:nvPr/>
        </p:nvSpPr>
        <p:spPr>
          <a:xfrm>
            <a:off x="7202472" y="1258214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CE69F-7077-459A-B9E5-B9A22F11FF63}"/>
              </a:ext>
            </a:extLst>
          </p:cNvPr>
          <p:cNvSpPr/>
          <p:nvPr/>
        </p:nvSpPr>
        <p:spPr>
          <a:xfrm>
            <a:off x="7601151" y="1258213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801DF4-BDB5-40EA-9AEF-EBB44462B10C}"/>
              </a:ext>
            </a:extLst>
          </p:cNvPr>
          <p:cNvSpPr/>
          <p:nvPr/>
        </p:nvSpPr>
        <p:spPr>
          <a:xfrm>
            <a:off x="7999830" y="1258212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B63D45-878C-45C1-B74C-9955E3592AA5}"/>
              </a:ext>
            </a:extLst>
          </p:cNvPr>
          <p:cNvSpPr/>
          <p:nvPr/>
        </p:nvSpPr>
        <p:spPr>
          <a:xfrm>
            <a:off x="8398509" y="1258211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744BB5-44F9-48C2-870F-86CF0B7A9272}"/>
              </a:ext>
            </a:extLst>
          </p:cNvPr>
          <p:cNvSpPr/>
          <p:nvPr/>
        </p:nvSpPr>
        <p:spPr>
          <a:xfrm>
            <a:off x="8797188" y="1258210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9F6984-7922-4A72-BFD5-3A8752007E7E}"/>
              </a:ext>
            </a:extLst>
          </p:cNvPr>
          <p:cNvSpPr/>
          <p:nvPr/>
        </p:nvSpPr>
        <p:spPr>
          <a:xfrm>
            <a:off x="6090561" y="1258210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5617C0-2C6A-4D56-86E8-CD6F21E95E6D}"/>
              </a:ext>
            </a:extLst>
          </p:cNvPr>
          <p:cNvSpPr txBox="1"/>
          <p:nvPr/>
        </p:nvSpPr>
        <p:spPr>
          <a:xfrm>
            <a:off x="5708443" y="120985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E0B0068-4FF1-4479-A721-7F414AA4EF0F}"/>
              </a:ext>
            </a:extLst>
          </p:cNvPr>
          <p:cNvCxnSpPr>
            <a:stCxn id="8" idx="3"/>
            <a:endCxn id="3" idx="1"/>
          </p:cNvCxnSpPr>
          <p:nvPr/>
        </p:nvCxnSpPr>
        <p:spPr>
          <a:xfrm>
            <a:off x="6503870" y="1464865"/>
            <a:ext cx="698602" cy="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175BB9-7FFF-45B5-A9AA-70099C7DE4CE}"/>
              </a:ext>
            </a:extLst>
          </p:cNvPr>
          <p:cNvSpPr txBox="1"/>
          <p:nvPr/>
        </p:nvSpPr>
        <p:spPr>
          <a:xfrm>
            <a:off x="354787" y="3350361"/>
            <a:ext cx="4432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np.array([1,2,3,4,5])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a.copy()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8EAD-C509-4AFB-A229-BC8C25D5BA86}"/>
              </a:ext>
            </a:extLst>
          </p:cNvPr>
          <p:cNvSpPr/>
          <p:nvPr/>
        </p:nvSpPr>
        <p:spPr>
          <a:xfrm>
            <a:off x="7257336" y="3584447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EC151D-8BF5-4332-8DA1-BCD97CBBF76B}"/>
              </a:ext>
            </a:extLst>
          </p:cNvPr>
          <p:cNvSpPr/>
          <p:nvPr/>
        </p:nvSpPr>
        <p:spPr>
          <a:xfrm>
            <a:off x="7656015" y="3584446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15A89B-E89C-439C-B988-E08843FA3D30}"/>
              </a:ext>
            </a:extLst>
          </p:cNvPr>
          <p:cNvSpPr/>
          <p:nvPr/>
        </p:nvSpPr>
        <p:spPr>
          <a:xfrm>
            <a:off x="8054694" y="3584445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84C4E67-8995-400D-95EF-664D917A354E}"/>
              </a:ext>
            </a:extLst>
          </p:cNvPr>
          <p:cNvSpPr/>
          <p:nvPr/>
        </p:nvSpPr>
        <p:spPr>
          <a:xfrm>
            <a:off x="8453373" y="3584444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669C3E-922B-44BF-AB8B-A6E672631D1F}"/>
              </a:ext>
            </a:extLst>
          </p:cNvPr>
          <p:cNvSpPr/>
          <p:nvPr/>
        </p:nvSpPr>
        <p:spPr>
          <a:xfrm>
            <a:off x="8852052" y="3584443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48766E-F159-40C6-9940-2738A6B5A646}"/>
              </a:ext>
            </a:extLst>
          </p:cNvPr>
          <p:cNvSpPr/>
          <p:nvPr/>
        </p:nvSpPr>
        <p:spPr>
          <a:xfrm>
            <a:off x="6145425" y="3584443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C823A8-E74C-433C-BA94-4A41267E30FF}"/>
              </a:ext>
            </a:extLst>
          </p:cNvPr>
          <p:cNvSpPr txBox="1"/>
          <p:nvPr/>
        </p:nvSpPr>
        <p:spPr>
          <a:xfrm>
            <a:off x="5763307" y="35360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DDF3714-EC59-40A6-8D0F-3627ABEB541E}"/>
              </a:ext>
            </a:extLst>
          </p:cNvPr>
          <p:cNvCxnSpPr>
            <a:stCxn id="27" idx="3"/>
            <a:endCxn id="22" idx="1"/>
          </p:cNvCxnSpPr>
          <p:nvPr/>
        </p:nvCxnSpPr>
        <p:spPr>
          <a:xfrm>
            <a:off x="6558734" y="3791098"/>
            <a:ext cx="698602" cy="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6C3A4BB-C6EA-4051-81FC-E397CB1CD24C}"/>
              </a:ext>
            </a:extLst>
          </p:cNvPr>
          <p:cNvSpPr/>
          <p:nvPr/>
        </p:nvSpPr>
        <p:spPr>
          <a:xfrm>
            <a:off x="6174686" y="4332422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3AE63D-0A93-4D7F-BE4C-716F220F9D13}"/>
              </a:ext>
            </a:extLst>
          </p:cNvPr>
          <p:cNvSpPr txBox="1"/>
          <p:nvPr/>
        </p:nvSpPr>
        <p:spPr>
          <a:xfrm>
            <a:off x="5792568" y="42840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02BE94-A4B0-4A0C-9787-A2D42782CA4B}"/>
              </a:ext>
            </a:extLst>
          </p:cNvPr>
          <p:cNvSpPr/>
          <p:nvPr/>
        </p:nvSpPr>
        <p:spPr>
          <a:xfrm>
            <a:off x="7284870" y="4332422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6FF36B-947C-4F20-BF8B-AC3BB43BE4D4}"/>
              </a:ext>
            </a:extLst>
          </p:cNvPr>
          <p:cNvSpPr/>
          <p:nvPr/>
        </p:nvSpPr>
        <p:spPr>
          <a:xfrm>
            <a:off x="7683549" y="4332421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3B7AC1-B42A-4FB7-A382-B2F2BD7CAEEF}"/>
              </a:ext>
            </a:extLst>
          </p:cNvPr>
          <p:cNvSpPr/>
          <p:nvPr/>
        </p:nvSpPr>
        <p:spPr>
          <a:xfrm>
            <a:off x="8082228" y="4332420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A94B702-F504-4AF0-BC32-BFB80FB70F65}"/>
              </a:ext>
            </a:extLst>
          </p:cNvPr>
          <p:cNvSpPr/>
          <p:nvPr/>
        </p:nvSpPr>
        <p:spPr>
          <a:xfrm>
            <a:off x="8480907" y="4332419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8A6DBB1-C95A-429A-A9C7-8456FB5C34AA}"/>
              </a:ext>
            </a:extLst>
          </p:cNvPr>
          <p:cNvSpPr/>
          <p:nvPr/>
        </p:nvSpPr>
        <p:spPr>
          <a:xfrm>
            <a:off x="8879586" y="4332418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EE7711A-0302-487F-9DA2-CFF8924EC356}"/>
              </a:ext>
            </a:extLst>
          </p:cNvPr>
          <p:cNvCxnSpPr>
            <a:endCxn id="34" idx="1"/>
          </p:cNvCxnSpPr>
          <p:nvPr/>
        </p:nvCxnSpPr>
        <p:spPr>
          <a:xfrm>
            <a:off x="6586268" y="4539073"/>
            <a:ext cx="698602" cy="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BF17731-EFDD-4C18-973C-FD08BFE07D71}"/>
              </a:ext>
            </a:extLst>
          </p:cNvPr>
          <p:cNvSpPr/>
          <p:nvPr/>
        </p:nvSpPr>
        <p:spPr>
          <a:xfrm>
            <a:off x="6174686" y="2006189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60EA91-54A1-4771-88AC-03034A92B4DB}"/>
              </a:ext>
            </a:extLst>
          </p:cNvPr>
          <p:cNvSpPr txBox="1"/>
          <p:nvPr/>
        </p:nvSpPr>
        <p:spPr>
          <a:xfrm>
            <a:off x="5792568" y="195783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DBCBA1C-65F7-4AD3-90D6-369B73B21DB3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6586268" y="1464869"/>
            <a:ext cx="616204" cy="747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CD3747-83C0-45B8-A841-791F037E3B41}"/>
              </a:ext>
            </a:extLst>
          </p:cNvPr>
          <p:cNvSpPr txBox="1"/>
          <p:nvPr/>
        </p:nvSpPr>
        <p:spPr>
          <a:xfrm>
            <a:off x="7095560" y="835866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ref_count=2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C0861E-ECFF-4B21-9A89-466B1ED26E21}"/>
              </a:ext>
            </a:extLst>
          </p:cNvPr>
          <p:cNvSpPr txBox="1"/>
          <p:nvPr/>
        </p:nvSpPr>
        <p:spPr>
          <a:xfrm>
            <a:off x="7069974" y="304272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ref_count=1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70CA5D-D380-424C-951A-8E00D907383A}"/>
              </a:ext>
            </a:extLst>
          </p:cNvPr>
          <p:cNvSpPr txBox="1"/>
          <p:nvPr/>
        </p:nvSpPr>
        <p:spPr>
          <a:xfrm>
            <a:off x="7106792" y="4753242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ref_count=1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94252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158697" y="1308158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625303" y="1866402"/>
                <a:ext cx="4938845" cy="143462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(364)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03" y="1866402"/>
                <a:ext cx="4938845" cy="1434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/>
              <p:nvPr/>
            </p:nvSpPr>
            <p:spPr>
              <a:xfrm>
                <a:off x="289486" y="3948019"/>
                <a:ext cx="6564528" cy="2595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그레디언트는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행렬곱이다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그러나 벡터 연산에서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(364, 30)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( 364,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 행렬의 곱을 할 수 없다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전치하면 행과 열이 바뀌므로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 되므로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364 ) •( 364, 1 )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곱이 가능하고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결과는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 되므로 </a:t>
                </a:r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그레디언트와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같은 행렬을 구할 수 있다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86" y="3948019"/>
                <a:ext cx="6564528" cy="2595198"/>
              </a:xfrm>
              <a:prstGeom prst="rect">
                <a:avLst/>
              </a:prstGeom>
              <a:blipFill>
                <a:blip r:embed="rId4"/>
                <a:stretch>
                  <a:fillRect l="-743" t="-1176" b="-3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/>
              <p:nvPr/>
            </p:nvSpPr>
            <p:spPr>
              <a:xfrm>
                <a:off x="6351544" y="2823580"/>
                <a:ext cx="1698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⇒(364, 30)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2823580"/>
                <a:ext cx="1698350" cy="307777"/>
              </a:xfrm>
              <a:prstGeom prst="rect">
                <a:avLst/>
              </a:prstGeom>
              <a:blipFill>
                <a:blip r:embed="rId5"/>
                <a:stretch>
                  <a:fillRect l="-717" t="-1961" r="-25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/>
              <p:nvPr/>
            </p:nvSpPr>
            <p:spPr>
              <a:xfrm>
                <a:off x="6351544" y="3343093"/>
                <a:ext cx="14965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30, </m:t>
                          </m:r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3343093"/>
                <a:ext cx="1496564" cy="307777"/>
              </a:xfrm>
              <a:prstGeom prst="rect">
                <a:avLst/>
              </a:prstGeom>
              <a:blipFill>
                <a:blip r:embed="rId6"/>
                <a:stretch>
                  <a:fillRect l="-816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/>
              <p:nvPr/>
            </p:nvSpPr>
            <p:spPr>
              <a:xfrm>
                <a:off x="6351544" y="3839905"/>
                <a:ext cx="15428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⇒(364, 1)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3839905"/>
                <a:ext cx="1542858" cy="307777"/>
              </a:xfrm>
              <a:prstGeom prst="rect">
                <a:avLst/>
              </a:prstGeom>
              <a:blipFill>
                <a:blip r:embed="rId7"/>
                <a:stretch>
                  <a:fillRect l="-791" t="-2000" r="-27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/>
              <p:nvPr/>
            </p:nvSpPr>
            <p:spPr>
              <a:xfrm>
                <a:off x="6351544" y="4316739"/>
                <a:ext cx="1589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(364, 1)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4316739"/>
                <a:ext cx="1589345" cy="307777"/>
              </a:xfrm>
              <a:prstGeom prst="rect">
                <a:avLst/>
              </a:prstGeom>
              <a:blipFill>
                <a:blip r:embed="rId8"/>
                <a:stretch>
                  <a:fillRect t="-1961" r="-268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/>
              <p:nvPr/>
            </p:nvSpPr>
            <p:spPr>
              <a:xfrm>
                <a:off x="6351544" y="4791185"/>
                <a:ext cx="29984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(364, 1)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4791185"/>
                <a:ext cx="2998449" cy="307777"/>
              </a:xfrm>
              <a:prstGeom prst="rect">
                <a:avLst/>
              </a:prstGeom>
              <a:blipFill>
                <a:blip r:embed="rId9"/>
                <a:stretch>
                  <a:fillRect t="-2000" r="-12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/>
              <p:nvPr/>
            </p:nvSpPr>
            <p:spPr>
              <a:xfrm>
                <a:off x="6111106" y="1168320"/>
                <a:ext cx="21486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106" y="1168320"/>
                <a:ext cx="2148602" cy="307777"/>
              </a:xfrm>
              <a:prstGeom prst="rect">
                <a:avLst/>
              </a:prstGeom>
              <a:blipFill>
                <a:blip r:embed="rId10"/>
                <a:stretch>
                  <a:fillRect l="-283" t="-2000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DD04E-CA8C-4266-A719-7898B1527D83}"/>
                  </a:ext>
                </a:extLst>
              </p:cNvPr>
              <p:cNvSpPr txBox="1"/>
              <p:nvPr/>
            </p:nvSpPr>
            <p:spPr>
              <a:xfrm>
                <a:off x="6497219" y="1541439"/>
                <a:ext cx="11616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(30, 364)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DD04E-CA8C-4266-A719-7898B1527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219" y="1541439"/>
                <a:ext cx="1161664" cy="307777"/>
              </a:xfrm>
              <a:prstGeom prst="rect">
                <a:avLst/>
              </a:prstGeom>
              <a:blipFill>
                <a:blip r:embed="rId11"/>
                <a:stretch>
                  <a:fillRect l="-4211" t="-2000" r="-4211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92863D-7329-4CA2-90F3-A64B058A8EC3}"/>
                  </a:ext>
                </a:extLst>
              </p:cNvPr>
              <p:cNvSpPr txBox="1"/>
              <p:nvPr/>
            </p:nvSpPr>
            <p:spPr>
              <a:xfrm>
                <a:off x="7713431" y="1540951"/>
                <a:ext cx="10189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(364, 1)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92863D-7329-4CA2-90F3-A64B058A8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431" y="1540951"/>
                <a:ext cx="1018997" cy="307777"/>
              </a:xfrm>
              <a:prstGeom prst="rect">
                <a:avLst/>
              </a:prstGeom>
              <a:blipFill>
                <a:blip r:embed="rId12"/>
                <a:stretch>
                  <a:fillRect l="-4790" t="-2000" r="-479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/>
              <p:nvPr/>
            </p:nvSpPr>
            <p:spPr>
              <a:xfrm>
                <a:off x="7327590" y="1964522"/>
                <a:ext cx="8335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590" y="1964522"/>
                <a:ext cx="833562" cy="307777"/>
              </a:xfrm>
              <a:prstGeom prst="rect">
                <a:avLst/>
              </a:prstGeom>
              <a:blipFill>
                <a:blip r:embed="rId13"/>
                <a:stretch>
                  <a:fillRect l="-5839" t="-1961" r="-583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/>
              <p:nvPr/>
            </p:nvSpPr>
            <p:spPr>
              <a:xfrm>
                <a:off x="6723075" y="5289385"/>
                <a:ext cx="30131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⇒(30,1)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075" y="5289385"/>
                <a:ext cx="3013133" cy="307777"/>
              </a:xfrm>
              <a:prstGeom prst="rect">
                <a:avLst/>
              </a:prstGeom>
              <a:blipFill>
                <a:blip r:embed="rId14"/>
                <a:stretch>
                  <a:fillRect l="-1215" t="-4000" r="-12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/>
              <p:nvPr/>
            </p:nvSpPr>
            <p:spPr>
              <a:xfrm>
                <a:off x="8583434" y="2347530"/>
                <a:ext cx="15031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434" y="2347530"/>
                <a:ext cx="1503104" cy="307777"/>
              </a:xfrm>
              <a:prstGeom prst="rect">
                <a:avLst/>
              </a:prstGeom>
              <a:blipFill>
                <a:blip r:embed="rId15"/>
                <a:stretch>
                  <a:fillRect l="-405" r="-810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DFE40C-D957-4938-ABF9-826B4489E86D}"/>
              </a:ext>
            </a:extLst>
          </p:cNvPr>
          <p:cNvSpPr txBox="1"/>
          <p:nvPr/>
        </p:nvSpPr>
        <p:spPr>
          <a:xfrm>
            <a:off x="2530823" y="936669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364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364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B306C-6E89-4D60-9D9C-66140E870180}"/>
              </a:ext>
            </a:extLst>
          </p:cNvPr>
          <p:cNvSpPr txBox="1"/>
          <p:nvPr/>
        </p:nvSpPr>
        <p:spPr>
          <a:xfrm>
            <a:off x="8434106" y="199620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(364,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208FAE-1774-4464-BD57-58D6F9A10404}"/>
                  </a:ext>
                </a:extLst>
              </p:cNvPr>
              <p:cNvSpPr txBox="1"/>
              <p:nvPr/>
            </p:nvSpPr>
            <p:spPr>
              <a:xfrm>
                <a:off x="3094725" y="4755157"/>
                <a:ext cx="19553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(364,30)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208FAE-1774-4464-BD57-58D6F9A1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25" y="4755157"/>
                <a:ext cx="1955342" cy="307777"/>
              </a:xfrm>
              <a:prstGeom prst="rect">
                <a:avLst/>
              </a:prstGeom>
              <a:blipFill>
                <a:blip r:embed="rId16"/>
                <a:stretch>
                  <a:fillRect l="-2188" t="-196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86EA87-04AF-42D9-80A0-2D19587DE91D}"/>
                  </a:ext>
                </a:extLst>
              </p:cNvPr>
              <p:cNvSpPr txBox="1"/>
              <p:nvPr/>
            </p:nvSpPr>
            <p:spPr>
              <a:xfrm>
                <a:off x="2833978" y="5360083"/>
                <a:ext cx="19553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86EA87-04AF-42D9-80A0-2D19587DE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78" y="5360083"/>
                <a:ext cx="1955342" cy="307777"/>
              </a:xfrm>
              <a:prstGeom prst="rect">
                <a:avLst/>
              </a:prstGeom>
              <a:blipFill>
                <a:blip r:embed="rId17"/>
                <a:stretch>
                  <a:fillRect l="-2181" t="-196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58081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608271" y="1172010"/>
            <a:ext cx="341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(MatMul)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/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XW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7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/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ko-KR" sz="180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 = e 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XW + b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2800" i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0FC0E89-6491-4895-B95C-BCC23DC7B4BC}"/>
              </a:ext>
            </a:extLst>
          </p:cNvPr>
          <p:cNvSpPr txBox="1"/>
          <p:nvPr/>
        </p:nvSpPr>
        <p:spPr>
          <a:xfrm>
            <a:off x="5534068" y="1172010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E8FF0D-4213-40BC-A521-563426C36406}"/>
              </a:ext>
            </a:extLst>
          </p:cNvPr>
          <p:cNvSpPr txBox="1"/>
          <p:nvPr/>
        </p:nvSpPr>
        <p:spPr>
          <a:xfrm>
            <a:off x="5115601" y="4480101"/>
            <a:ext cx="47596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전체식을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편미분한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자리에는 뒤에서 날라온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쓰고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남아 있는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곱을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090C6B-D3EB-4289-87B1-A14F4917F13D}"/>
              </a:ext>
            </a:extLst>
          </p:cNvPr>
          <p:cNvSpPr txBox="1"/>
          <p:nvPr/>
        </p:nvSpPr>
        <p:spPr>
          <a:xfrm>
            <a:off x="2636316" y="631219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75C5DD-BC8B-4342-A6E1-6D93D566F569}"/>
              </a:ext>
            </a:extLst>
          </p:cNvPr>
          <p:cNvSpPr txBox="1"/>
          <p:nvPr/>
        </p:nvSpPr>
        <p:spPr>
          <a:xfrm>
            <a:off x="1329411" y="631219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(30,364)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DAEBE5-67C5-4C7D-B815-648BFE0AE82C}"/>
              </a:ext>
            </a:extLst>
          </p:cNvPr>
          <p:cNvSpPr txBox="1"/>
          <p:nvPr/>
        </p:nvSpPr>
        <p:spPr>
          <a:xfrm>
            <a:off x="4042401" y="6312196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=&gt;(30,1)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69350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F911A9-6F4F-467A-847A-D270FB5F63D5}"/>
              </a:ext>
            </a:extLst>
          </p:cNvPr>
          <p:cNvCxnSpPr>
            <a:cxnSpLocks/>
          </p:cNvCxnSpPr>
          <p:nvPr/>
        </p:nvCxnSpPr>
        <p:spPr>
          <a:xfrm flipV="1">
            <a:off x="682397" y="3321978"/>
            <a:ext cx="4506133" cy="2287947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5489E5-0613-4584-8290-B71EBA7A5BD5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123580-4CC1-48D2-B1B4-4B4EB693BF6F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072D44-C4DD-4C3B-BEBB-36FCE42EB121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6138E-B02A-46B7-BA8A-0E58A07EEEDC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FCACD8-C540-4314-A4BE-08CE70037E31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7485AF-83F9-4EB8-94B8-92FC488B63C2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CF2609-4044-4483-A08F-59EFAE1120D9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A68D43-0994-41E7-B3CD-DA877E048DF3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63869D-85B9-44E5-A18F-EA549A515178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DACF169-3657-4BF3-B159-E6C8F641E43A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4EB7CB-7345-47DB-8386-78833CA640FD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A3FFC3-5128-4919-A627-BFEDDE29AB58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D22FE0-2D8D-4277-929F-033183C99EA9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559F0C-F601-4A8F-90FE-63D3B9094103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45506C-D2D2-4FDE-A137-952B9CD2B57B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0E14D-6ED5-4E57-BA91-5A0DB6ED29F6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30F133-201C-42CA-BDC9-C4DC4DD1E81F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66007F-AD94-45B9-94DA-8B21895F36EE}"/>
              </a:ext>
            </a:extLst>
          </p:cNvPr>
          <p:cNvSpPr txBox="1"/>
          <p:nvPr/>
        </p:nvSpPr>
        <p:spPr>
          <a:xfrm>
            <a:off x="3023677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6D3F7F-A679-4FF9-B77E-A10F69E2475F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1E1D5B-155A-4A04-8222-B719B0D35069}"/>
              </a:ext>
            </a:extLst>
          </p:cNvPr>
          <p:cNvSpPr txBox="1"/>
          <p:nvPr/>
        </p:nvSpPr>
        <p:spPr>
          <a:xfrm>
            <a:off x="2619733" y="5359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/>
              <p:nvPr/>
            </p:nvSpPr>
            <p:spPr>
              <a:xfrm>
                <a:off x="1503682" y="936438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682" y="936438"/>
                <a:ext cx="2079993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십자형 28">
            <a:extLst>
              <a:ext uri="{FF2B5EF4-FFF2-40B4-BE49-F238E27FC236}">
                <a16:creationId xmlns:a16="http://schemas.microsoft.com/office/drawing/2014/main" id="{E5B8C04B-4C4C-432A-8590-5EEBDF5C906D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F66C2777-4283-46AE-B73A-B4FB760F6A60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십자형 30">
            <a:extLst>
              <a:ext uri="{FF2B5EF4-FFF2-40B4-BE49-F238E27FC236}">
                <a16:creationId xmlns:a16="http://schemas.microsoft.com/office/drawing/2014/main" id="{862B322E-C2B4-4E5A-864C-57FFF8AA92D3}"/>
              </a:ext>
            </a:extLst>
          </p:cNvPr>
          <p:cNvSpPr/>
          <p:nvPr/>
        </p:nvSpPr>
        <p:spPr>
          <a:xfrm rot="2700000">
            <a:off x="4107879" y="22688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3FC934-D019-4EEB-9FAA-865711BFCF72}"/>
              </a:ext>
            </a:extLst>
          </p:cNvPr>
          <p:cNvSpPr txBox="1"/>
          <p:nvPr/>
        </p:nvSpPr>
        <p:spPr>
          <a:xfrm>
            <a:off x="515508" y="34061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E54230-40AF-4B02-8C11-8FD0B482C248}"/>
              </a:ext>
            </a:extLst>
          </p:cNvPr>
          <p:cNvCxnSpPr>
            <a:cxnSpLocks/>
          </p:cNvCxnSpPr>
          <p:nvPr/>
        </p:nvCxnSpPr>
        <p:spPr>
          <a:xfrm>
            <a:off x="3200969" y="3337932"/>
            <a:ext cx="0" cy="1021305"/>
          </a:xfrm>
          <a:prstGeom prst="line">
            <a:avLst/>
          </a:prstGeom>
          <a:ln w="762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/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/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ko-KR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1A5484D-5979-4424-8B15-E0294DFF923E}"/>
              </a:ext>
            </a:extLst>
          </p:cNvPr>
          <p:cNvCxnSpPr>
            <a:cxnSpLocks/>
          </p:cNvCxnSpPr>
          <p:nvPr/>
        </p:nvCxnSpPr>
        <p:spPr>
          <a:xfrm>
            <a:off x="4211349" y="2347757"/>
            <a:ext cx="0" cy="150082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2AE1F22-5839-41AE-9765-DBF0768A41B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200418" y="4352166"/>
            <a:ext cx="0" cy="50734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7451A8-FA15-47DF-AA1F-B266FBEA6A81}"/>
              </a:ext>
            </a:extLst>
          </p:cNvPr>
          <p:cNvSpPr txBox="1"/>
          <p:nvPr/>
        </p:nvSpPr>
        <p:spPr>
          <a:xfrm>
            <a:off x="1585353" y="6159202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(0.25+1+2.25)/6 =&gt; 0.58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C598A-D525-4D68-85C4-C658F9190341}"/>
              </a:ext>
            </a:extLst>
          </p:cNvPr>
          <p:cNvSpPr txBox="1"/>
          <p:nvPr/>
        </p:nvSpPr>
        <p:spPr>
          <a:xfrm>
            <a:off x="8134087" y="1959878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408905-E503-4037-9E7C-4375139185FE}"/>
              </a:ext>
            </a:extLst>
          </p:cNvPr>
          <p:cNvSpPr txBox="1"/>
          <p:nvPr/>
        </p:nvSpPr>
        <p:spPr>
          <a:xfrm>
            <a:off x="8203712" y="4898122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02AA1-3767-43B6-9F14-90AE4FD4160D}"/>
              </a:ext>
            </a:extLst>
          </p:cNvPr>
          <p:cNvSpPr txBox="1"/>
          <p:nvPr/>
        </p:nvSpPr>
        <p:spPr>
          <a:xfrm>
            <a:off x="6518856" y="3447071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BFF716-A0BF-47FF-A784-F8857D37376F}"/>
              </a:ext>
            </a:extLst>
          </p:cNvPr>
          <p:cNvSpPr txBox="1"/>
          <p:nvPr/>
        </p:nvSpPr>
        <p:spPr>
          <a:xfrm>
            <a:off x="6417303" y="1129311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A46759-527A-4F74-95E2-08DA001B0490}"/>
              </a:ext>
            </a:extLst>
          </p:cNvPr>
          <p:cNvSpPr txBox="1"/>
          <p:nvPr/>
        </p:nvSpPr>
        <p:spPr>
          <a:xfrm>
            <a:off x="1585353" y="5690833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(0.5+1+1.5)^2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/>
              <p:nvPr/>
            </p:nvSpPr>
            <p:spPr>
              <a:xfrm>
                <a:off x="6096062" y="2647317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62" y="2647317"/>
                <a:ext cx="572272" cy="369332"/>
              </a:xfrm>
              <a:prstGeom prst="rect">
                <a:avLst/>
              </a:prstGeom>
              <a:blipFill>
                <a:blip r:embed="rId6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/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blipFill>
                <a:blip r:embed="rId7"/>
                <a:stretch>
                  <a:fillRect l="-3306" r="-413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45DDB8F-45DE-4A41-A10F-DDE2AA68095F}"/>
              </a:ext>
            </a:extLst>
          </p:cNvPr>
          <p:cNvCxnSpPr>
            <a:cxnSpLocks/>
          </p:cNvCxnSpPr>
          <p:nvPr/>
        </p:nvCxnSpPr>
        <p:spPr>
          <a:xfrm flipV="1">
            <a:off x="892975" y="1830560"/>
            <a:ext cx="3917620" cy="3828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15955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9C95DB-416B-414B-A470-D6D2C2B341A5}"/>
              </a:ext>
            </a:extLst>
          </p:cNvPr>
          <p:cNvSpPr/>
          <p:nvPr/>
        </p:nvSpPr>
        <p:spPr>
          <a:xfrm>
            <a:off x="1794837" y="3921909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69F4B7-4DC8-441D-BEEA-E2D3C8C8EA29}"/>
              </a:ext>
            </a:extLst>
          </p:cNvPr>
          <p:cNvSpPr/>
          <p:nvPr/>
        </p:nvSpPr>
        <p:spPr>
          <a:xfrm>
            <a:off x="2376728" y="3921908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19E39-4360-4C54-AEBD-397C2944B96A}"/>
              </a:ext>
            </a:extLst>
          </p:cNvPr>
          <p:cNvSpPr/>
          <p:nvPr/>
        </p:nvSpPr>
        <p:spPr>
          <a:xfrm>
            <a:off x="2958619" y="392190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991E3-8EF1-4B37-8693-EA207FA254F4}"/>
              </a:ext>
            </a:extLst>
          </p:cNvPr>
          <p:cNvSpPr txBox="1"/>
          <p:nvPr/>
        </p:nvSpPr>
        <p:spPr>
          <a:xfrm>
            <a:off x="1616425" y="448620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80640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FEE3AE-8683-40C7-AA4F-CCA19E2633A4}"/>
              </a:ext>
            </a:extLst>
          </p:cNvPr>
          <p:cNvSpPr/>
          <p:nvPr/>
        </p:nvSpPr>
        <p:spPr>
          <a:xfrm>
            <a:off x="5290457" y="1080654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76A6ED-7115-40CB-A471-C3BF6054A575}"/>
              </a:ext>
            </a:extLst>
          </p:cNvPr>
          <p:cNvSpPr/>
          <p:nvPr/>
        </p:nvSpPr>
        <p:spPr>
          <a:xfrm>
            <a:off x="5290455" y="1822862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D02661-1906-4D44-9B17-DCBF6375C62C}"/>
              </a:ext>
            </a:extLst>
          </p:cNvPr>
          <p:cNvSpPr/>
          <p:nvPr/>
        </p:nvSpPr>
        <p:spPr>
          <a:xfrm>
            <a:off x="5290453" y="2565070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0B20E9-8390-4EF5-8398-6F096023AB14}"/>
              </a:ext>
            </a:extLst>
          </p:cNvPr>
          <p:cNvSpPr/>
          <p:nvPr/>
        </p:nvSpPr>
        <p:spPr>
          <a:xfrm>
            <a:off x="5418112" y="116081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293615-521F-4E0C-B08F-68C7CD1A355A}"/>
              </a:ext>
            </a:extLst>
          </p:cNvPr>
          <p:cNvSpPr/>
          <p:nvPr/>
        </p:nvSpPr>
        <p:spPr>
          <a:xfrm>
            <a:off x="5418112" y="1903020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ED73B3-0678-4F86-9005-587B361234CE}"/>
              </a:ext>
            </a:extLst>
          </p:cNvPr>
          <p:cNvSpPr/>
          <p:nvPr/>
        </p:nvSpPr>
        <p:spPr>
          <a:xfrm>
            <a:off x="5418112" y="265710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153891" y="3258335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7A0F0-D1D0-4B16-8B77-6FC5B9CAAC75}"/>
              </a:ext>
            </a:extLst>
          </p:cNvPr>
          <p:cNvSpPr txBox="1"/>
          <p:nvPr/>
        </p:nvSpPr>
        <p:spPr>
          <a:xfrm>
            <a:off x="3461658" y="4106902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np.reshape(a, (3,1))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E513A2-2387-4AFA-BD65-CBF0CE5BD5E8}"/>
              </a:ext>
            </a:extLst>
          </p:cNvPr>
          <p:cNvSpPr txBox="1"/>
          <p:nvPr/>
        </p:nvSpPr>
        <p:spPr>
          <a:xfrm>
            <a:off x="3461657" y="5201691"/>
            <a:ext cx="4432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np.reshape(a, (-1,1))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</a:t>
            </a:r>
          </a:p>
        </p:txBody>
      </p:sp>
    </p:spTree>
    <p:extLst>
      <p:ext uri="{BB962C8B-B14F-4D97-AF65-F5344CB8AC3E}">
        <p14:creationId xmlns:p14="http://schemas.microsoft.com/office/powerpoint/2010/main" val="118256372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760B21-B2AF-47BB-96C2-FCBE99AB4D09}"/>
              </a:ext>
            </a:extLst>
          </p:cNvPr>
          <p:cNvSpPr/>
          <p:nvPr/>
        </p:nvSpPr>
        <p:spPr>
          <a:xfrm>
            <a:off x="1342550" y="820271"/>
            <a:ext cx="1898190" cy="7238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89734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897341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2576947" y="897340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539632" y="224405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0927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[1,2,3]])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784C6E-11C8-49EB-9A54-11C6D28D6DB8}"/>
              </a:ext>
            </a:extLst>
          </p:cNvPr>
          <p:cNvSpPr txBox="1"/>
          <p:nvPr/>
        </p:nvSpPr>
        <p:spPr>
          <a:xfrm>
            <a:off x="3642752" y="3776592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71FA7A-60E6-4E45-85CC-591339B9EDAA}"/>
              </a:ext>
            </a:extLst>
          </p:cNvPr>
          <p:cNvSpPr txBox="1"/>
          <p:nvPr/>
        </p:nvSpPr>
        <p:spPr>
          <a:xfrm>
            <a:off x="3642752" y="440602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F2B56D-0C95-433C-BD5E-DA40917CEDFC}"/>
              </a:ext>
            </a:extLst>
          </p:cNvPr>
          <p:cNvCxnSpPr/>
          <p:nvPr/>
        </p:nvCxnSpPr>
        <p:spPr>
          <a:xfrm flipH="1">
            <a:off x="4096512" y="4217213"/>
            <a:ext cx="446227" cy="3474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56CBFB-2939-41BE-8FEB-C03732854293}"/>
              </a:ext>
            </a:extLst>
          </p:cNvPr>
          <p:cNvCxnSpPr>
            <a:cxnSpLocks/>
          </p:cNvCxnSpPr>
          <p:nvPr/>
        </p:nvCxnSpPr>
        <p:spPr>
          <a:xfrm>
            <a:off x="4078372" y="4268419"/>
            <a:ext cx="398973" cy="311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458E1CB-A733-4392-AD52-F916702AF599}"/>
              </a:ext>
            </a:extLst>
          </p:cNvPr>
          <p:cNvSpPr txBox="1"/>
          <p:nvPr/>
        </p:nvSpPr>
        <p:spPr>
          <a:xfrm>
            <a:off x="602689" y="5346252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np.transpose( a, (1,0))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97099AA-EA8D-4BD2-ADF6-D879A49EA541}"/>
              </a:ext>
            </a:extLst>
          </p:cNvPr>
          <p:cNvSpPr/>
          <p:nvPr/>
        </p:nvSpPr>
        <p:spPr>
          <a:xfrm>
            <a:off x="1340222" y="1537494"/>
            <a:ext cx="1898190" cy="7238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13156A7-AE0F-4673-8309-406304F8A32E}"/>
              </a:ext>
            </a:extLst>
          </p:cNvPr>
          <p:cNvSpPr/>
          <p:nvPr/>
        </p:nvSpPr>
        <p:spPr>
          <a:xfrm>
            <a:off x="1410837" y="16145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FEE086-A713-4A9E-8D18-CFD76E90627B}"/>
              </a:ext>
            </a:extLst>
          </p:cNvPr>
          <p:cNvSpPr/>
          <p:nvPr/>
        </p:nvSpPr>
        <p:spPr>
          <a:xfrm>
            <a:off x="1992728" y="161456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9538E26-4A9A-45CA-BABE-E076A2ABFB08}"/>
              </a:ext>
            </a:extLst>
          </p:cNvPr>
          <p:cNvSpPr/>
          <p:nvPr/>
        </p:nvSpPr>
        <p:spPr>
          <a:xfrm>
            <a:off x="2574619" y="1614563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249E1CC-FEA6-4D0B-A0BE-DFE0A72C057C}"/>
              </a:ext>
            </a:extLst>
          </p:cNvPr>
          <p:cNvSpPr/>
          <p:nvPr/>
        </p:nvSpPr>
        <p:spPr>
          <a:xfrm>
            <a:off x="5304892" y="962272"/>
            <a:ext cx="1314785" cy="7238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157FEB-0EC4-4867-97D3-0C3C9714FE21}"/>
              </a:ext>
            </a:extLst>
          </p:cNvPr>
          <p:cNvSpPr/>
          <p:nvPr/>
        </p:nvSpPr>
        <p:spPr>
          <a:xfrm>
            <a:off x="5375149" y="1033371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358FC2D-77AA-40B9-9FB6-53403058AC69}"/>
              </a:ext>
            </a:extLst>
          </p:cNvPr>
          <p:cNvSpPr/>
          <p:nvPr/>
        </p:nvSpPr>
        <p:spPr>
          <a:xfrm>
            <a:off x="5966822" y="103267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4079A0-B92F-4705-AE35-F0A905F4D962}"/>
              </a:ext>
            </a:extLst>
          </p:cNvPr>
          <p:cNvSpPr/>
          <p:nvPr/>
        </p:nvSpPr>
        <p:spPr>
          <a:xfrm>
            <a:off x="5304892" y="1686164"/>
            <a:ext cx="1314785" cy="7238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FACCF81-E0CF-43A3-BD3C-FD0CE00065F1}"/>
              </a:ext>
            </a:extLst>
          </p:cNvPr>
          <p:cNvSpPr/>
          <p:nvPr/>
        </p:nvSpPr>
        <p:spPr>
          <a:xfrm>
            <a:off x="5375149" y="175656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A2FDB48-BD43-45FF-BF09-AB119E783F41}"/>
              </a:ext>
            </a:extLst>
          </p:cNvPr>
          <p:cNvSpPr/>
          <p:nvPr/>
        </p:nvSpPr>
        <p:spPr>
          <a:xfrm>
            <a:off x="5966822" y="175656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99648" y="3223821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9F3A803-BD87-48FE-BB32-010A30D67AC6}"/>
              </a:ext>
            </a:extLst>
          </p:cNvPr>
          <p:cNvSpPr/>
          <p:nvPr/>
        </p:nvSpPr>
        <p:spPr>
          <a:xfrm>
            <a:off x="5307443" y="2408855"/>
            <a:ext cx="1314785" cy="7238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7BBA71A-E5B2-4EFA-A351-70EC24E8F0C6}"/>
              </a:ext>
            </a:extLst>
          </p:cNvPr>
          <p:cNvSpPr/>
          <p:nvPr/>
        </p:nvSpPr>
        <p:spPr>
          <a:xfrm>
            <a:off x="5377700" y="247925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817F00F-095F-410C-8097-B1EB96982D36}"/>
              </a:ext>
            </a:extLst>
          </p:cNvPr>
          <p:cNvSpPr/>
          <p:nvPr/>
        </p:nvSpPr>
        <p:spPr>
          <a:xfrm>
            <a:off x="5969373" y="247925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850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5CC925FE-EF0C-4A65-8F0C-6B2932CBA21E}"/>
              </a:ext>
            </a:extLst>
          </p:cNvPr>
          <p:cNvSpPr/>
          <p:nvPr/>
        </p:nvSpPr>
        <p:spPr>
          <a:xfrm>
            <a:off x="5163479" y="4646443"/>
            <a:ext cx="100514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EF638-1BB0-4137-B792-332920530A43}"/>
              </a:ext>
            </a:extLst>
          </p:cNvPr>
          <p:cNvSpPr/>
          <p:nvPr/>
        </p:nvSpPr>
        <p:spPr>
          <a:xfrm>
            <a:off x="2435534" y="5000060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2576947" y="102127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539632" y="224405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0927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[1,2,3]])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9392" y="276406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361EFF-CCEE-4E82-A386-56136E5A5378}"/>
              </a:ext>
            </a:extLst>
          </p:cNvPr>
          <p:cNvSpPr/>
          <p:nvPr/>
        </p:nvSpPr>
        <p:spPr>
          <a:xfrm>
            <a:off x="2576947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2B4B05-85D0-4161-BDCB-56FDDDF4AC9D}"/>
              </a:ext>
            </a:extLst>
          </p:cNvPr>
          <p:cNvSpPr/>
          <p:nvPr/>
        </p:nvSpPr>
        <p:spPr>
          <a:xfrm>
            <a:off x="5304893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1FF2CA-9FEF-4D59-BA7D-30DC5B08F4D3}"/>
              </a:ext>
            </a:extLst>
          </p:cNvPr>
          <p:cNvSpPr/>
          <p:nvPr/>
        </p:nvSpPr>
        <p:spPr>
          <a:xfrm>
            <a:off x="5886784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760850-90A8-44CB-BCDE-02F5F0DA2857}"/>
              </a:ext>
            </a:extLst>
          </p:cNvPr>
          <p:cNvSpPr txBox="1"/>
          <p:nvPr/>
        </p:nvSpPr>
        <p:spPr>
          <a:xfrm>
            <a:off x="6745425" y="3399730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121416-28BF-46E6-BB4B-73B99989EC48}"/>
              </a:ext>
            </a:extLst>
          </p:cNvPr>
          <p:cNvSpPr txBox="1"/>
          <p:nvPr/>
        </p:nvSpPr>
        <p:spPr>
          <a:xfrm>
            <a:off x="6745425" y="4029164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FD55D1-6821-4317-A656-292E51D97E72}"/>
              </a:ext>
            </a:extLst>
          </p:cNvPr>
          <p:cNvCxnSpPr/>
          <p:nvPr/>
        </p:nvCxnSpPr>
        <p:spPr>
          <a:xfrm flipH="1">
            <a:off x="7199185" y="3840351"/>
            <a:ext cx="446227" cy="3474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F81426D-0214-42DA-9BEE-6D26977E6B5D}"/>
              </a:ext>
            </a:extLst>
          </p:cNvPr>
          <p:cNvCxnSpPr>
            <a:cxnSpLocks/>
          </p:cNvCxnSpPr>
          <p:nvPr/>
        </p:nvCxnSpPr>
        <p:spPr>
          <a:xfrm>
            <a:off x="7181045" y="3891557"/>
            <a:ext cx="398973" cy="311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CDFD17-7E85-4DE1-B03D-40713235AFEC}"/>
              </a:ext>
            </a:extLst>
          </p:cNvPr>
          <p:cNvSpPr/>
          <p:nvPr/>
        </p:nvSpPr>
        <p:spPr>
          <a:xfrm>
            <a:off x="2489112" y="50554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F8AE856-8F52-43C7-82CD-1757A3BB6886}"/>
              </a:ext>
            </a:extLst>
          </p:cNvPr>
          <p:cNvSpPr/>
          <p:nvPr/>
        </p:nvSpPr>
        <p:spPr>
          <a:xfrm>
            <a:off x="2935596" y="50554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CDD5D4-9A7C-40D9-9145-BCD6DDA22033}"/>
              </a:ext>
            </a:extLst>
          </p:cNvPr>
          <p:cNvSpPr/>
          <p:nvPr/>
        </p:nvSpPr>
        <p:spPr>
          <a:xfrm>
            <a:off x="3382080" y="50554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61923D-872F-4903-A6D8-1107CCDB5BBE}"/>
              </a:ext>
            </a:extLst>
          </p:cNvPr>
          <p:cNvSpPr/>
          <p:nvPr/>
        </p:nvSpPr>
        <p:spPr>
          <a:xfrm>
            <a:off x="2435534" y="5557272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A8FD348-1FF9-4D95-828E-C0211257D45D}"/>
              </a:ext>
            </a:extLst>
          </p:cNvPr>
          <p:cNvSpPr/>
          <p:nvPr/>
        </p:nvSpPr>
        <p:spPr>
          <a:xfrm>
            <a:off x="2489112" y="5612636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C70CF16-23FC-41B0-8A33-37381510F4F8}"/>
              </a:ext>
            </a:extLst>
          </p:cNvPr>
          <p:cNvSpPr/>
          <p:nvPr/>
        </p:nvSpPr>
        <p:spPr>
          <a:xfrm>
            <a:off x="2935596" y="5612636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9B9D308-A0DD-4F75-AE9C-8E602022E176}"/>
              </a:ext>
            </a:extLst>
          </p:cNvPr>
          <p:cNvSpPr/>
          <p:nvPr/>
        </p:nvSpPr>
        <p:spPr>
          <a:xfrm>
            <a:off x="3382080" y="5612636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72152601-F8B8-47B9-B040-B8E43147BA6F}"/>
              </a:ext>
            </a:extLst>
          </p:cNvPr>
          <p:cNvSpPr/>
          <p:nvPr/>
        </p:nvSpPr>
        <p:spPr>
          <a:xfrm>
            <a:off x="4245429" y="5288316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44B1262-901E-4AFE-86C8-13D1A8B83817}"/>
              </a:ext>
            </a:extLst>
          </p:cNvPr>
          <p:cNvSpPr/>
          <p:nvPr/>
        </p:nvSpPr>
        <p:spPr>
          <a:xfrm>
            <a:off x="5220494" y="470180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0FC7124-A0CB-4E21-9640-ADAC44111B4D}"/>
              </a:ext>
            </a:extLst>
          </p:cNvPr>
          <p:cNvSpPr/>
          <p:nvPr/>
        </p:nvSpPr>
        <p:spPr>
          <a:xfrm>
            <a:off x="5666978" y="470180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F985F7-9B0B-460D-B3B4-09098E721540}"/>
              </a:ext>
            </a:extLst>
          </p:cNvPr>
          <p:cNvSpPr/>
          <p:nvPr/>
        </p:nvSpPr>
        <p:spPr>
          <a:xfrm>
            <a:off x="5163479" y="5199470"/>
            <a:ext cx="100514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773EA58-A6D7-40E8-BA00-5302B96AC4AD}"/>
              </a:ext>
            </a:extLst>
          </p:cNvPr>
          <p:cNvSpPr/>
          <p:nvPr/>
        </p:nvSpPr>
        <p:spPr>
          <a:xfrm>
            <a:off x="5220494" y="52548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AC96017-8604-4E37-8A28-F41262DAF1B7}"/>
              </a:ext>
            </a:extLst>
          </p:cNvPr>
          <p:cNvSpPr/>
          <p:nvPr/>
        </p:nvSpPr>
        <p:spPr>
          <a:xfrm>
            <a:off x="5666978" y="52548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7CD4206-0941-4CDE-B327-84EBF5F7A848}"/>
              </a:ext>
            </a:extLst>
          </p:cNvPr>
          <p:cNvSpPr/>
          <p:nvPr/>
        </p:nvSpPr>
        <p:spPr>
          <a:xfrm>
            <a:off x="5163479" y="5752497"/>
            <a:ext cx="100514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41B7DD8-2E4F-4353-AC6B-2CD5244C6952}"/>
              </a:ext>
            </a:extLst>
          </p:cNvPr>
          <p:cNvSpPr/>
          <p:nvPr/>
        </p:nvSpPr>
        <p:spPr>
          <a:xfrm>
            <a:off x="5220494" y="5807862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B75C29-7607-4888-AB44-5168989F36BA}"/>
              </a:ext>
            </a:extLst>
          </p:cNvPr>
          <p:cNvSpPr/>
          <p:nvPr/>
        </p:nvSpPr>
        <p:spPr>
          <a:xfrm>
            <a:off x="5666978" y="5807862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7878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8E4835-65D4-461B-9516-2528566AC91A}"/>
              </a:ext>
            </a:extLst>
          </p:cNvPr>
          <p:cNvSpPr/>
          <p:nvPr/>
        </p:nvSpPr>
        <p:spPr>
          <a:xfrm>
            <a:off x="2880865" y="4088168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262163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772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np.array([[1,2],[1,2]])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0494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0BBC3C-B103-4689-98C5-EA7DE36A2DE7}"/>
              </a:ext>
            </a:extLst>
          </p:cNvPr>
          <p:cNvGrpSpPr/>
          <p:nvPr/>
        </p:nvGrpSpPr>
        <p:grpSpPr>
          <a:xfrm>
            <a:off x="2925799" y="4134257"/>
            <a:ext cx="919038" cy="459520"/>
            <a:chOff x="2914650" y="4136230"/>
            <a:chExt cx="919038" cy="4595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E1AD8AF-EB77-4692-9BD9-A294E9DE0C50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EE92767-7EC3-485A-9400-1FCBCB291709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B0CA8E-E5DB-4713-B07D-CE1E5C72F28E}"/>
              </a:ext>
            </a:extLst>
          </p:cNvPr>
          <p:cNvSpPr/>
          <p:nvPr/>
        </p:nvSpPr>
        <p:spPr>
          <a:xfrm>
            <a:off x="2880864" y="4639865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6631BFA-81B6-4E86-89D7-805FE6B2A422}"/>
              </a:ext>
            </a:extLst>
          </p:cNvPr>
          <p:cNvGrpSpPr/>
          <p:nvPr/>
        </p:nvGrpSpPr>
        <p:grpSpPr>
          <a:xfrm>
            <a:off x="2925798" y="4685954"/>
            <a:ext cx="919038" cy="459520"/>
            <a:chOff x="2914650" y="4136230"/>
            <a:chExt cx="919038" cy="45952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3763D-CBA1-4603-90B9-9A52965B60AD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CE5965F-033A-4A42-9F18-7FE1DAEB2906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7925F71-B027-42DE-A23B-CF29F63999A3}"/>
              </a:ext>
            </a:extLst>
          </p:cNvPr>
          <p:cNvSpPr txBox="1"/>
          <p:nvPr/>
        </p:nvSpPr>
        <p:spPr>
          <a:xfrm>
            <a:off x="6759279" y="300658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0D49AA-1279-43AB-BB98-EE333F433387}"/>
              </a:ext>
            </a:extLst>
          </p:cNvPr>
          <p:cNvSpPr txBox="1"/>
          <p:nvPr/>
        </p:nvSpPr>
        <p:spPr>
          <a:xfrm>
            <a:off x="6759279" y="3706675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E1677DF-4D39-46EF-9842-F2D66C3D34AA}"/>
              </a:ext>
            </a:extLst>
          </p:cNvPr>
          <p:cNvCxnSpPr/>
          <p:nvPr/>
        </p:nvCxnSpPr>
        <p:spPr>
          <a:xfrm>
            <a:off x="7172326" y="3511153"/>
            <a:ext cx="389334" cy="335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38C828-765F-4268-8859-271EFEEB6B35}"/>
              </a:ext>
            </a:extLst>
          </p:cNvPr>
          <p:cNvCxnSpPr>
            <a:cxnSpLocks/>
          </p:cNvCxnSpPr>
          <p:nvPr/>
        </p:nvCxnSpPr>
        <p:spPr>
          <a:xfrm flipH="1">
            <a:off x="7218760" y="3514725"/>
            <a:ext cx="418722" cy="332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91DD7C-4DBB-4280-B2AA-4BBFF960F5F4}"/>
              </a:ext>
            </a:extLst>
          </p:cNvPr>
          <p:cNvSpPr/>
          <p:nvPr/>
        </p:nvSpPr>
        <p:spPr>
          <a:xfrm>
            <a:off x="4938265" y="4101202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6497CE9-3CCA-4A08-B64F-9EF28E37EFC6}"/>
              </a:ext>
            </a:extLst>
          </p:cNvPr>
          <p:cNvGrpSpPr/>
          <p:nvPr/>
        </p:nvGrpSpPr>
        <p:grpSpPr>
          <a:xfrm>
            <a:off x="4983199" y="4147291"/>
            <a:ext cx="919038" cy="459520"/>
            <a:chOff x="2914650" y="4136230"/>
            <a:chExt cx="919038" cy="45952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DB19AA9-682E-4826-A539-9EE07892977C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50953E4-6E0F-49D4-AC0F-69F3E0ACA999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DC49782-FD33-4ACB-9EB3-E93B0EAF4483}"/>
              </a:ext>
            </a:extLst>
          </p:cNvPr>
          <p:cNvSpPr/>
          <p:nvPr/>
        </p:nvSpPr>
        <p:spPr>
          <a:xfrm>
            <a:off x="4938264" y="4652899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92B5FD2-60BC-4B46-AD7D-D977E3C86B4A}"/>
              </a:ext>
            </a:extLst>
          </p:cNvPr>
          <p:cNvGrpSpPr/>
          <p:nvPr/>
        </p:nvGrpSpPr>
        <p:grpSpPr>
          <a:xfrm>
            <a:off x="4983198" y="4698988"/>
            <a:ext cx="919038" cy="459520"/>
            <a:chOff x="2914650" y="4136230"/>
            <a:chExt cx="919038" cy="45952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AB25AB0-4F8E-44DF-84AA-E9D5636F792B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86FB856-0521-476E-9A54-48F97535D5F4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354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레이블이 있는 예제로 학습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A56882-D514-4630-B026-C9205F377A08}"/>
              </a:ext>
            </a:extLst>
          </p:cNvPr>
          <p:cNvSpPr/>
          <p:nvPr/>
        </p:nvSpPr>
        <p:spPr>
          <a:xfrm>
            <a:off x="1250067" y="2934185"/>
            <a:ext cx="1886673" cy="3362445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5CD49A-5D55-41B5-B7B2-84CFA2B98734}"/>
              </a:ext>
            </a:extLst>
          </p:cNvPr>
          <p:cNvSpPr/>
          <p:nvPr/>
        </p:nvSpPr>
        <p:spPr>
          <a:xfrm>
            <a:off x="3397171" y="2934185"/>
            <a:ext cx="1886673" cy="336244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BB928E-88A4-4D4C-A028-49202043EC2D}"/>
              </a:ext>
            </a:extLst>
          </p:cNvPr>
          <p:cNvSpPr/>
          <p:nvPr/>
        </p:nvSpPr>
        <p:spPr>
          <a:xfrm>
            <a:off x="5544275" y="2934184"/>
            <a:ext cx="1886673" cy="33624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34F451-E7FD-44D9-8A62-E8D8969E0095}"/>
              </a:ext>
            </a:extLst>
          </p:cNvPr>
          <p:cNvSpPr/>
          <p:nvPr/>
        </p:nvSpPr>
        <p:spPr>
          <a:xfrm>
            <a:off x="7691379" y="2934183"/>
            <a:ext cx="1886673" cy="3362445"/>
          </a:xfrm>
          <a:prstGeom prst="rect">
            <a:avLst/>
          </a:prstGeom>
          <a:solidFill>
            <a:srgbClr val="FE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B43F5-2B0C-4B89-867D-16A784ABAF64}"/>
              </a:ext>
            </a:extLst>
          </p:cNvPr>
          <p:cNvSpPr txBox="1"/>
          <p:nvPr/>
        </p:nvSpPr>
        <p:spPr>
          <a:xfrm>
            <a:off x="6146159" y="2928007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9AA63D-590F-4563-A8A3-0F4DCA81D82C}"/>
              </a:ext>
            </a:extLst>
          </p:cNvPr>
          <p:cNvSpPr txBox="1"/>
          <p:nvPr/>
        </p:nvSpPr>
        <p:spPr>
          <a:xfrm>
            <a:off x="1914480" y="2928007"/>
            <a:ext cx="55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B9464-71DF-4486-9F4F-7B6AC8DFDFB6}"/>
              </a:ext>
            </a:extLst>
          </p:cNvPr>
          <p:cNvSpPr txBox="1"/>
          <p:nvPr/>
        </p:nvSpPr>
        <p:spPr>
          <a:xfrm>
            <a:off x="4061585" y="2928007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86613-0FFA-48CF-962A-403F1E73F540}"/>
              </a:ext>
            </a:extLst>
          </p:cNvPr>
          <p:cNvSpPr txBox="1"/>
          <p:nvPr/>
        </p:nvSpPr>
        <p:spPr>
          <a:xfrm>
            <a:off x="8355792" y="2928007"/>
            <a:ext cx="573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9912E-860A-4244-A8A2-8F9AA03C7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"/>
          <a:stretch/>
        </p:blipFill>
        <p:spPr>
          <a:xfrm>
            <a:off x="1357248" y="3321937"/>
            <a:ext cx="1665208" cy="28283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A267A6-3A58-4278-A18B-5E87AF56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998" y="3334295"/>
            <a:ext cx="1653564" cy="2816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00C8BC-D4DF-4CD1-9352-91E717FB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69" y="3334294"/>
            <a:ext cx="1660392" cy="28160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1AAEC4-E14F-4C14-B66F-E3C0E1F8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551" y="3321938"/>
            <a:ext cx="1660309" cy="28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1936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행렬의 교환 법칙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21A24-B304-4940-A874-432984AB5FE5}"/>
              </a:ext>
            </a:extLst>
          </p:cNvPr>
          <p:cNvSpPr txBox="1"/>
          <p:nvPr/>
        </p:nvSpPr>
        <p:spPr>
          <a:xfrm>
            <a:off x="342901" y="967978"/>
            <a:ext cx="568617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np.array([[1,2,3]]) # (1,3)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# (1,3)(3,1) =&gt; (1,1)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np.dot(b,a)  # (3,1)(1,3) =&gt; (3,3)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74D3D4-5D27-4AFF-A47F-C77A16ACADC9}"/>
              </a:ext>
            </a:extLst>
          </p:cNvPr>
          <p:cNvSpPr/>
          <p:nvPr/>
        </p:nvSpPr>
        <p:spPr>
          <a:xfrm>
            <a:off x="6396743" y="1767513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E5D0A-8606-4059-80B0-1514770078B6}"/>
              </a:ext>
            </a:extLst>
          </p:cNvPr>
          <p:cNvSpPr/>
          <p:nvPr/>
        </p:nvSpPr>
        <p:spPr>
          <a:xfrm>
            <a:off x="6450321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E4C253-919E-4CD8-A91F-B77D4BE43229}"/>
              </a:ext>
            </a:extLst>
          </p:cNvPr>
          <p:cNvSpPr/>
          <p:nvPr/>
        </p:nvSpPr>
        <p:spPr>
          <a:xfrm>
            <a:off x="6896805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616E725-58E8-40A0-9066-E2B91A5DF0D7}"/>
              </a:ext>
            </a:extLst>
          </p:cNvPr>
          <p:cNvSpPr/>
          <p:nvPr/>
        </p:nvSpPr>
        <p:spPr>
          <a:xfrm>
            <a:off x="7343289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CB6AE85-61CA-4CA5-9826-D42DCDC0FCBB}"/>
              </a:ext>
            </a:extLst>
          </p:cNvPr>
          <p:cNvSpPr/>
          <p:nvPr/>
        </p:nvSpPr>
        <p:spPr>
          <a:xfrm>
            <a:off x="8382705" y="121030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431637E-BDDF-47A7-AD66-934577E63421}"/>
              </a:ext>
            </a:extLst>
          </p:cNvPr>
          <p:cNvSpPr/>
          <p:nvPr/>
        </p:nvSpPr>
        <p:spPr>
          <a:xfrm>
            <a:off x="8436283" y="126566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622FE86-45E0-4C03-9671-F7941F52192C}"/>
              </a:ext>
            </a:extLst>
          </p:cNvPr>
          <p:cNvSpPr/>
          <p:nvPr/>
        </p:nvSpPr>
        <p:spPr>
          <a:xfrm>
            <a:off x="8382705" y="176751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1CA30B4-9088-4AE5-A21B-A9B127557655}"/>
              </a:ext>
            </a:extLst>
          </p:cNvPr>
          <p:cNvSpPr/>
          <p:nvPr/>
        </p:nvSpPr>
        <p:spPr>
          <a:xfrm>
            <a:off x="8436283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80F7E0-8B64-4DF4-A71D-4375AB29EDFA}"/>
              </a:ext>
            </a:extLst>
          </p:cNvPr>
          <p:cNvSpPr/>
          <p:nvPr/>
        </p:nvSpPr>
        <p:spPr>
          <a:xfrm>
            <a:off x="8382705" y="2324725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7FBE75-5A36-4271-91AF-C9341113EE7C}"/>
              </a:ext>
            </a:extLst>
          </p:cNvPr>
          <p:cNvSpPr/>
          <p:nvPr/>
        </p:nvSpPr>
        <p:spPr>
          <a:xfrm>
            <a:off x="8436283" y="2380089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51AB8-C85E-4C6A-B493-4BA73A9FF7E2}"/>
              </a:ext>
            </a:extLst>
          </p:cNvPr>
          <p:cNvSpPr txBox="1"/>
          <p:nvPr/>
        </p:nvSpPr>
        <p:spPr>
          <a:xfrm>
            <a:off x="5919488" y="488858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ECB885-B2F8-4ECF-810D-18CEB9545A31}"/>
              </a:ext>
            </a:extLst>
          </p:cNvPr>
          <p:cNvSpPr txBox="1"/>
          <p:nvPr/>
        </p:nvSpPr>
        <p:spPr>
          <a:xfrm>
            <a:off x="7208044" y="308252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,1)=&gt;(1,1)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508BD79-680A-4537-A9B2-D68306BD2482}"/>
              </a:ext>
            </a:extLst>
          </p:cNvPr>
          <p:cNvSpPr/>
          <p:nvPr/>
        </p:nvSpPr>
        <p:spPr>
          <a:xfrm>
            <a:off x="9529765" y="1727330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ABB6440-5E3D-47FF-8E80-B60338ED01DE}"/>
              </a:ext>
            </a:extLst>
          </p:cNvPr>
          <p:cNvSpPr/>
          <p:nvPr/>
        </p:nvSpPr>
        <p:spPr>
          <a:xfrm>
            <a:off x="9583343" y="178269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79EDFB-C008-4702-B22E-D79C8F98049B}"/>
              </a:ext>
            </a:extLst>
          </p:cNvPr>
          <p:cNvSpPr txBox="1"/>
          <p:nvPr/>
        </p:nvSpPr>
        <p:spPr>
          <a:xfrm>
            <a:off x="9057792" y="176751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FE6F55-1C53-4D8A-8473-FDA4A3B8CEDA}"/>
              </a:ext>
            </a:extLst>
          </p:cNvPr>
          <p:cNvSpPr txBox="1"/>
          <p:nvPr/>
        </p:nvSpPr>
        <p:spPr>
          <a:xfrm>
            <a:off x="6782991" y="11394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FF5CB7-6FF0-4CF3-8A64-3283C1FBEB34}"/>
              </a:ext>
            </a:extLst>
          </p:cNvPr>
          <p:cNvSpPr txBox="1"/>
          <p:nvPr/>
        </p:nvSpPr>
        <p:spPr>
          <a:xfrm>
            <a:off x="8482233" y="7486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9E5093-1B52-4351-87A7-8BB5DBCA879C}"/>
              </a:ext>
            </a:extLst>
          </p:cNvPr>
          <p:cNvSpPr txBox="1"/>
          <p:nvPr/>
        </p:nvSpPr>
        <p:spPr>
          <a:xfrm>
            <a:off x="5220494" y="617368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,3)=&gt;(3,3)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C3A8282-2165-4075-A999-BDF2BDCBC487}"/>
              </a:ext>
            </a:extLst>
          </p:cNvPr>
          <p:cNvSpPr/>
          <p:nvPr/>
        </p:nvSpPr>
        <p:spPr>
          <a:xfrm>
            <a:off x="5357526" y="4402039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CBD9FD0-DD4D-4A66-A059-BFAA92664DDE}"/>
              </a:ext>
            </a:extLst>
          </p:cNvPr>
          <p:cNvSpPr/>
          <p:nvPr/>
        </p:nvSpPr>
        <p:spPr>
          <a:xfrm>
            <a:off x="5411104" y="445740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E4511DE-74EB-4E24-8232-B20605291791}"/>
              </a:ext>
            </a:extLst>
          </p:cNvPr>
          <p:cNvSpPr/>
          <p:nvPr/>
        </p:nvSpPr>
        <p:spPr>
          <a:xfrm>
            <a:off x="5357526" y="495925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A792F8B-A1B3-43A3-BEC8-BCC7BB2C4A37}"/>
              </a:ext>
            </a:extLst>
          </p:cNvPr>
          <p:cNvSpPr/>
          <p:nvPr/>
        </p:nvSpPr>
        <p:spPr>
          <a:xfrm>
            <a:off x="5411104" y="501461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F8F9A04-BC62-4589-A842-7F4182B4FB63}"/>
              </a:ext>
            </a:extLst>
          </p:cNvPr>
          <p:cNvSpPr/>
          <p:nvPr/>
        </p:nvSpPr>
        <p:spPr>
          <a:xfrm>
            <a:off x="5357526" y="551646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5BAB119-4BEB-4A6F-B1C8-AE745715F37E}"/>
              </a:ext>
            </a:extLst>
          </p:cNvPr>
          <p:cNvSpPr/>
          <p:nvPr/>
        </p:nvSpPr>
        <p:spPr>
          <a:xfrm>
            <a:off x="5411104" y="557182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3C6B39-33DB-4685-B6FF-A3180098E381}"/>
              </a:ext>
            </a:extLst>
          </p:cNvPr>
          <p:cNvSpPr txBox="1"/>
          <p:nvPr/>
        </p:nvSpPr>
        <p:spPr>
          <a:xfrm>
            <a:off x="5457054" y="39403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9CE420A-EF28-4263-93FC-E6873EF14B7D}"/>
              </a:ext>
            </a:extLst>
          </p:cNvPr>
          <p:cNvSpPr/>
          <p:nvPr/>
        </p:nvSpPr>
        <p:spPr>
          <a:xfrm>
            <a:off x="6221200" y="4954220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3BE6814-8D89-4757-B543-7E7119F1B5D9}"/>
              </a:ext>
            </a:extLst>
          </p:cNvPr>
          <p:cNvSpPr/>
          <p:nvPr/>
        </p:nvSpPr>
        <p:spPr>
          <a:xfrm>
            <a:off x="6274778" y="500958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BDA649F-17E4-4844-8678-26C0F4FCA178}"/>
              </a:ext>
            </a:extLst>
          </p:cNvPr>
          <p:cNvSpPr/>
          <p:nvPr/>
        </p:nvSpPr>
        <p:spPr>
          <a:xfrm>
            <a:off x="6721262" y="500958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3DE5C64-6021-4811-AC1A-49E021B06641}"/>
              </a:ext>
            </a:extLst>
          </p:cNvPr>
          <p:cNvSpPr/>
          <p:nvPr/>
        </p:nvSpPr>
        <p:spPr>
          <a:xfrm>
            <a:off x="7167746" y="500958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3F74ED-E6BA-45CD-8883-5757539A6B83}"/>
              </a:ext>
            </a:extLst>
          </p:cNvPr>
          <p:cNvSpPr txBox="1"/>
          <p:nvPr/>
        </p:nvSpPr>
        <p:spPr>
          <a:xfrm>
            <a:off x="6607448" y="43261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7FCDF4-9393-4D66-84A0-4E37DC056E55}"/>
              </a:ext>
            </a:extLst>
          </p:cNvPr>
          <p:cNvSpPr txBox="1"/>
          <p:nvPr/>
        </p:nvSpPr>
        <p:spPr>
          <a:xfrm>
            <a:off x="7623152" y="49788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6EA9C4C-01FD-413F-947C-D96C6C16B54F}"/>
              </a:ext>
            </a:extLst>
          </p:cNvPr>
          <p:cNvSpPr/>
          <p:nvPr/>
        </p:nvSpPr>
        <p:spPr>
          <a:xfrm>
            <a:off x="8010401" y="4270771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4019CA6-730E-4BB7-B985-3AD6D85D1515}"/>
              </a:ext>
            </a:extLst>
          </p:cNvPr>
          <p:cNvSpPr/>
          <p:nvPr/>
        </p:nvSpPr>
        <p:spPr>
          <a:xfrm>
            <a:off x="8063979" y="43261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CECF676-F052-432E-AF31-4D239D1DB032}"/>
              </a:ext>
            </a:extLst>
          </p:cNvPr>
          <p:cNvSpPr/>
          <p:nvPr/>
        </p:nvSpPr>
        <p:spPr>
          <a:xfrm>
            <a:off x="8510463" y="43261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A70EF8-76CE-4238-AA4C-EC90D0DD2165}"/>
              </a:ext>
            </a:extLst>
          </p:cNvPr>
          <p:cNvSpPr/>
          <p:nvPr/>
        </p:nvSpPr>
        <p:spPr>
          <a:xfrm>
            <a:off x="8956947" y="43261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003BA7F-AA4B-4206-803F-36AC1964A97E}"/>
              </a:ext>
            </a:extLst>
          </p:cNvPr>
          <p:cNvSpPr/>
          <p:nvPr/>
        </p:nvSpPr>
        <p:spPr>
          <a:xfrm>
            <a:off x="8006832" y="4827984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A51CF8F-853A-4CA7-81AD-4407DB79B4FC}"/>
              </a:ext>
            </a:extLst>
          </p:cNvPr>
          <p:cNvSpPr/>
          <p:nvPr/>
        </p:nvSpPr>
        <p:spPr>
          <a:xfrm>
            <a:off x="8060410" y="488334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0EE6AE5-8D3B-4D03-BA8B-F2784B29CA2C}"/>
              </a:ext>
            </a:extLst>
          </p:cNvPr>
          <p:cNvSpPr/>
          <p:nvPr/>
        </p:nvSpPr>
        <p:spPr>
          <a:xfrm>
            <a:off x="8506894" y="488334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6CDC2E9-68AA-4B93-B8DB-87CD918979A3}"/>
              </a:ext>
            </a:extLst>
          </p:cNvPr>
          <p:cNvSpPr/>
          <p:nvPr/>
        </p:nvSpPr>
        <p:spPr>
          <a:xfrm>
            <a:off x="8953378" y="488334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A4BA0CC-1F29-416E-A3E9-FDC26107AD06}"/>
              </a:ext>
            </a:extLst>
          </p:cNvPr>
          <p:cNvSpPr/>
          <p:nvPr/>
        </p:nvSpPr>
        <p:spPr>
          <a:xfrm>
            <a:off x="8003263" y="5385197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A84A226-CC16-4D2D-B511-89CD9F59731A}"/>
              </a:ext>
            </a:extLst>
          </p:cNvPr>
          <p:cNvSpPr/>
          <p:nvPr/>
        </p:nvSpPr>
        <p:spPr>
          <a:xfrm>
            <a:off x="8056841" y="5440561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8877536-F700-4962-B0F6-0FC8A4E30835}"/>
              </a:ext>
            </a:extLst>
          </p:cNvPr>
          <p:cNvSpPr/>
          <p:nvPr/>
        </p:nvSpPr>
        <p:spPr>
          <a:xfrm>
            <a:off x="8503325" y="5440561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5C5DE48-10FA-46FD-860B-2095066DE4A9}"/>
              </a:ext>
            </a:extLst>
          </p:cNvPr>
          <p:cNvSpPr/>
          <p:nvPr/>
        </p:nvSpPr>
        <p:spPr>
          <a:xfrm>
            <a:off x="8949809" y="5440561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2572FC-66D8-44B4-82BE-E1310434CD3C}"/>
              </a:ext>
            </a:extLst>
          </p:cNvPr>
          <p:cNvSpPr txBox="1"/>
          <p:nvPr/>
        </p:nvSpPr>
        <p:spPr>
          <a:xfrm>
            <a:off x="7931150" y="17984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9BCCB4-E513-448B-BB8A-8580F20EAF29}"/>
              </a:ext>
            </a:extLst>
          </p:cNvPr>
          <p:cNvSpPr txBox="1"/>
          <p:nvPr/>
        </p:nvSpPr>
        <p:spPr>
          <a:xfrm>
            <a:off x="4829175" y="875109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3*4==4*3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12365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행렬의 교환 법칙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21A24-B304-4940-A874-432984AB5FE5}"/>
              </a:ext>
            </a:extLst>
          </p:cNvPr>
          <p:cNvSpPr txBox="1"/>
          <p:nvPr/>
        </p:nvSpPr>
        <p:spPr>
          <a:xfrm>
            <a:off x="342901" y="967978"/>
            <a:ext cx="568617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np.array([[1,2,3],[4,5,6]]) # (2,3)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# (2,3)(3,1) =&gt; (2,1)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np.dot(b,a)  # (3,1)(2,3)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74D3D4-5D27-4AFF-A47F-C77A16ACADC9}"/>
              </a:ext>
            </a:extLst>
          </p:cNvPr>
          <p:cNvSpPr/>
          <p:nvPr/>
        </p:nvSpPr>
        <p:spPr>
          <a:xfrm>
            <a:off x="6396743" y="1767513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E5D0A-8606-4059-80B0-1514770078B6}"/>
              </a:ext>
            </a:extLst>
          </p:cNvPr>
          <p:cNvSpPr/>
          <p:nvPr/>
        </p:nvSpPr>
        <p:spPr>
          <a:xfrm>
            <a:off x="6450321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E4C253-919E-4CD8-A91F-B77D4BE43229}"/>
              </a:ext>
            </a:extLst>
          </p:cNvPr>
          <p:cNvSpPr/>
          <p:nvPr/>
        </p:nvSpPr>
        <p:spPr>
          <a:xfrm>
            <a:off x="6896805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616E725-58E8-40A0-9066-E2B91A5DF0D7}"/>
              </a:ext>
            </a:extLst>
          </p:cNvPr>
          <p:cNvSpPr/>
          <p:nvPr/>
        </p:nvSpPr>
        <p:spPr>
          <a:xfrm>
            <a:off x="7343289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CB6AE85-61CA-4CA5-9826-D42DCDC0FCBB}"/>
              </a:ext>
            </a:extLst>
          </p:cNvPr>
          <p:cNvSpPr/>
          <p:nvPr/>
        </p:nvSpPr>
        <p:spPr>
          <a:xfrm>
            <a:off x="8382705" y="121030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431637E-BDDF-47A7-AD66-934577E63421}"/>
              </a:ext>
            </a:extLst>
          </p:cNvPr>
          <p:cNvSpPr/>
          <p:nvPr/>
        </p:nvSpPr>
        <p:spPr>
          <a:xfrm>
            <a:off x="8436283" y="126566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622FE86-45E0-4C03-9671-F7941F52192C}"/>
              </a:ext>
            </a:extLst>
          </p:cNvPr>
          <p:cNvSpPr/>
          <p:nvPr/>
        </p:nvSpPr>
        <p:spPr>
          <a:xfrm>
            <a:off x="8382705" y="176751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1CA30B4-9088-4AE5-A21B-A9B127557655}"/>
              </a:ext>
            </a:extLst>
          </p:cNvPr>
          <p:cNvSpPr/>
          <p:nvPr/>
        </p:nvSpPr>
        <p:spPr>
          <a:xfrm>
            <a:off x="8436283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80F7E0-8B64-4DF4-A71D-4375AB29EDFA}"/>
              </a:ext>
            </a:extLst>
          </p:cNvPr>
          <p:cNvSpPr/>
          <p:nvPr/>
        </p:nvSpPr>
        <p:spPr>
          <a:xfrm>
            <a:off x="8382705" y="2324725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7FBE75-5A36-4271-91AF-C9341113EE7C}"/>
              </a:ext>
            </a:extLst>
          </p:cNvPr>
          <p:cNvSpPr/>
          <p:nvPr/>
        </p:nvSpPr>
        <p:spPr>
          <a:xfrm>
            <a:off x="8436283" y="2380089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51AB8-C85E-4C6A-B493-4BA73A9FF7E2}"/>
              </a:ext>
            </a:extLst>
          </p:cNvPr>
          <p:cNvSpPr txBox="1"/>
          <p:nvPr/>
        </p:nvSpPr>
        <p:spPr>
          <a:xfrm>
            <a:off x="5861900" y="493915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ECB885-B2F8-4ECF-810D-18CEB9545A31}"/>
              </a:ext>
            </a:extLst>
          </p:cNvPr>
          <p:cNvSpPr txBox="1"/>
          <p:nvPr/>
        </p:nvSpPr>
        <p:spPr>
          <a:xfrm>
            <a:off x="7208044" y="308252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508BD79-680A-4537-A9B2-D68306BD2482}"/>
              </a:ext>
            </a:extLst>
          </p:cNvPr>
          <p:cNvSpPr/>
          <p:nvPr/>
        </p:nvSpPr>
        <p:spPr>
          <a:xfrm>
            <a:off x="9529765" y="1727330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ABB6440-5E3D-47FF-8E80-B60338ED01DE}"/>
              </a:ext>
            </a:extLst>
          </p:cNvPr>
          <p:cNvSpPr/>
          <p:nvPr/>
        </p:nvSpPr>
        <p:spPr>
          <a:xfrm>
            <a:off x="9583343" y="178269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79EDFB-C008-4702-B22E-D79C8F98049B}"/>
              </a:ext>
            </a:extLst>
          </p:cNvPr>
          <p:cNvSpPr txBox="1"/>
          <p:nvPr/>
        </p:nvSpPr>
        <p:spPr>
          <a:xfrm>
            <a:off x="9048847" y="20111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FE6F55-1C53-4D8A-8473-FDA4A3B8CEDA}"/>
              </a:ext>
            </a:extLst>
          </p:cNvPr>
          <p:cNvSpPr txBox="1"/>
          <p:nvPr/>
        </p:nvSpPr>
        <p:spPr>
          <a:xfrm>
            <a:off x="6782991" y="11394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FF5CB7-6FF0-4CF3-8A64-3283C1FBEB34}"/>
              </a:ext>
            </a:extLst>
          </p:cNvPr>
          <p:cNvSpPr txBox="1"/>
          <p:nvPr/>
        </p:nvSpPr>
        <p:spPr>
          <a:xfrm>
            <a:off x="8482233" y="7486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9E5093-1B52-4351-87A7-8BB5DBCA879C}"/>
              </a:ext>
            </a:extLst>
          </p:cNvPr>
          <p:cNvSpPr txBox="1"/>
          <p:nvPr/>
        </p:nvSpPr>
        <p:spPr>
          <a:xfrm>
            <a:off x="5220494" y="617368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,3)=&gt;(3,3)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C3A8282-2165-4075-A999-BDF2BDCBC487}"/>
              </a:ext>
            </a:extLst>
          </p:cNvPr>
          <p:cNvSpPr/>
          <p:nvPr/>
        </p:nvSpPr>
        <p:spPr>
          <a:xfrm>
            <a:off x="5357526" y="4402039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CBD9FD0-DD4D-4A66-A059-BFAA92664DDE}"/>
              </a:ext>
            </a:extLst>
          </p:cNvPr>
          <p:cNvSpPr/>
          <p:nvPr/>
        </p:nvSpPr>
        <p:spPr>
          <a:xfrm>
            <a:off x="5411104" y="445740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E4511DE-74EB-4E24-8232-B20605291791}"/>
              </a:ext>
            </a:extLst>
          </p:cNvPr>
          <p:cNvSpPr/>
          <p:nvPr/>
        </p:nvSpPr>
        <p:spPr>
          <a:xfrm>
            <a:off x="5357526" y="495925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A792F8B-A1B3-43A3-BEC8-BCC7BB2C4A37}"/>
              </a:ext>
            </a:extLst>
          </p:cNvPr>
          <p:cNvSpPr/>
          <p:nvPr/>
        </p:nvSpPr>
        <p:spPr>
          <a:xfrm>
            <a:off x="5411104" y="501461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F8F9A04-BC62-4589-A842-7F4182B4FB63}"/>
              </a:ext>
            </a:extLst>
          </p:cNvPr>
          <p:cNvSpPr/>
          <p:nvPr/>
        </p:nvSpPr>
        <p:spPr>
          <a:xfrm>
            <a:off x="5357526" y="551646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5BAB119-4BEB-4A6F-B1C8-AE745715F37E}"/>
              </a:ext>
            </a:extLst>
          </p:cNvPr>
          <p:cNvSpPr/>
          <p:nvPr/>
        </p:nvSpPr>
        <p:spPr>
          <a:xfrm>
            <a:off x="5411104" y="557182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3C6B39-33DB-4685-B6FF-A3180098E381}"/>
              </a:ext>
            </a:extLst>
          </p:cNvPr>
          <p:cNvSpPr txBox="1"/>
          <p:nvPr/>
        </p:nvSpPr>
        <p:spPr>
          <a:xfrm>
            <a:off x="5457054" y="39403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3F74ED-E6BA-45CD-8883-5757539A6B83}"/>
              </a:ext>
            </a:extLst>
          </p:cNvPr>
          <p:cNvSpPr txBox="1"/>
          <p:nvPr/>
        </p:nvSpPr>
        <p:spPr>
          <a:xfrm>
            <a:off x="6607448" y="43261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2572FC-66D8-44B4-82BE-E1310434CD3C}"/>
              </a:ext>
            </a:extLst>
          </p:cNvPr>
          <p:cNvSpPr txBox="1"/>
          <p:nvPr/>
        </p:nvSpPr>
        <p:spPr>
          <a:xfrm>
            <a:off x="7931150" y="17984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F1C2468-F44F-439D-861F-9A88983F8993}"/>
              </a:ext>
            </a:extLst>
          </p:cNvPr>
          <p:cNvSpPr/>
          <p:nvPr/>
        </p:nvSpPr>
        <p:spPr>
          <a:xfrm>
            <a:off x="6396743" y="2314009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FD12F50-91CD-4721-815B-4654FC032FED}"/>
              </a:ext>
            </a:extLst>
          </p:cNvPr>
          <p:cNvSpPr/>
          <p:nvPr/>
        </p:nvSpPr>
        <p:spPr>
          <a:xfrm>
            <a:off x="6450321" y="236937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793138A-6DD8-4E59-9888-50FAFACEB83D}"/>
              </a:ext>
            </a:extLst>
          </p:cNvPr>
          <p:cNvSpPr/>
          <p:nvPr/>
        </p:nvSpPr>
        <p:spPr>
          <a:xfrm>
            <a:off x="6896805" y="236937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36FFAFD-6E26-4C4F-B00A-561627FE23EB}"/>
              </a:ext>
            </a:extLst>
          </p:cNvPr>
          <p:cNvSpPr/>
          <p:nvPr/>
        </p:nvSpPr>
        <p:spPr>
          <a:xfrm>
            <a:off x="7343289" y="236937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D06CB3F-3BC0-4DC5-B55C-5424EFED926B}"/>
              </a:ext>
            </a:extLst>
          </p:cNvPr>
          <p:cNvSpPr/>
          <p:nvPr/>
        </p:nvSpPr>
        <p:spPr>
          <a:xfrm>
            <a:off x="9529765" y="228722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98C2B51-C292-45DC-9DB8-293D20B71060}"/>
              </a:ext>
            </a:extLst>
          </p:cNvPr>
          <p:cNvSpPr/>
          <p:nvPr/>
        </p:nvSpPr>
        <p:spPr>
          <a:xfrm>
            <a:off x="9583343" y="234258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FADAF0D-F52E-4105-83E3-E57877433231}"/>
              </a:ext>
            </a:extLst>
          </p:cNvPr>
          <p:cNvSpPr/>
          <p:nvPr/>
        </p:nvSpPr>
        <p:spPr>
          <a:xfrm>
            <a:off x="6187715" y="4691360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0B7A83-4545-4C4A-8BD4-B0C67C8071F0}"/>
              </a:ext>
            </a:extLst>
          </p:cNvPr>
          <p:cNvSpPr/>
          <p:nvPr/>
        </p:nvSpPr>
        <p:spPr>
          <a:xfrm>
            <a:off x="6241293" y="47467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9DE723E-FC7F-421A-A968-F85CADD75B43}"/>
              </a:ext>
            </a:extLst>
          </p:cNvPr>
          <p:cNvSpPr/>
          <p:nvPr/>
        </p:nvSpPr>
        <p:spPr>
          <a:xfrm>
            <a:off x="6687777" y="47467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73C32C3-B037-422F-9FFA-E2BE90B42A0A}"/>
              </a:ext>
            </a:extLst>
          </p:cNvPr>
          <p:cNvSpPr/>
          <p:nvPr/>
        </p:nvSpPr>
        <p:spPr>
          <a:xfrm>
            <a:off x="7134261" y="47467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934C62B-EFBC-4700-B2AB-8BA00B0864E2}"/>
              </a:ext>
            </a:extLst>
          </p:cNvPr>
          <p:cNvSpPr/>
          <p:nvPr/>
        </p:nvSpPr>
        <p:spPr>
          <a:xfrm>
            <a:off x="6187715" y="5237856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7C32CA-D71E-4DA4-B11B-8573B36AC69E}"/>
              </a:ext>
            </a:extLst>
          </p:cNvPr>
          <p:cNvSpPr/>
          <p:nvPr/>
        </p:nvSpPr>
        <p:spPr>
          <a:xfrm>
            <a:off x="6241293" y="5293220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040974-1C1E-4C5B-9938-AB34A29BD580}"/>
              </a:ext>
            </a:extLst>
          </p:cNvPr>
          <p:cNvSpPr/>
          <p:nvPr/>
        </p:nvSpPr>
        <p:spPr>
          <a:xfrm>
            <a:off x="6687777" y="5293220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5431759-618A-483D-BB05-64420FCAAA44}"/>
              </a:ext>
            </a:extLst>
          </p:cNvPr>
          <p:cNvSpPr/>
          <p:nvPr/>
        </p:nvSpPr>
        <p:spPr>
          <a:xfrm>
            <a:off x="7134261" y="5293220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9F256C8-F9D3-4074-99D6-9302FAB1DD5B}"/>
              </a:ext>
            </a:extLst>
          </p:cNvPr>
          <p:cNvCxnSpPr/>
          <p:nvPr/>
        </p:nvCxnSpPr>
        <p:spPr>
          <a:xfrm flipH="1">
            <a:off x="4797028" y="4089797"/>
            <a:ext cx="2925366" cy="21359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99858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355743392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2645849" y="177100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2654629" y="3154732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</p:cNvCxnSpPr>
          <p:nvPr/>
        </p:nvCxnSpPr>
        <p:spPr>
          <a:xfrm>
            <a:off x="3461231" y="2133319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</p:cNvCxnSpPr>
          <p:nvPr/>
        </p:nvCxnSpPr>
        <p:spPr>
          <a:xfrm>
            <a:off x="3461231" y="3595914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/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C5D527C-7891-4534-92AE-D7EF871CB183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>
            <a:off x="1631146" y="1780900"/>
            <a:ext cx="1014703" cy="39340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C8B60E8-A3F2-4763-9CA7-16EE29DFC3ED}"/>
              </a:ext>
            </a:extLst>
          </p:cNvPr>
          <p:cNvCxnSpPr>
            <a:cxnSpLocks/>
            <a:stCxn id="38" idx="3"/>
            <a:endCxn id="33" idx="2"/>
          </p:cNvCxnSpPr>
          <p:nvPr/>
        </p:nvCxnSpPr>
        <p:spPr>
          <a:xfrm>
            <a:off x="1631146" y="1780900"/>
            <a:ext cx="1023483" cy="17771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/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1967439-A515-4260-83BE-FBE173C1E5AC}"/>
              </a:ext>
            </a:extLst>
          </p:cNvPr>
          <p:cNvCxnSpPr>
            <a:cxnSpLocks/>
            <a:stCxn id="46" idx="3"/>
            <a:endCxn id="20" idx="2"/>
          </p:cNvCxnSpPr>
          <p:nvPr/>
        </p:nvCxnSpPr>
        <p:spPr>
          <a:xfrm flipV="1">
            <a:off x="1605009" y="2174301"/>
            <a:ext cx="1040840" cy="61549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DB4D09E-775D-4EF9-8A6D-A1597F00B5AB}"/>
              </a:ext>
            </a:extLst>
          </p:cNvPr>
          <p:cNvCxnSpPr>
            <a:cxnSpLocks/>
            <a:stCxn id="46" idx="3"/>
            <a:endCxn id="33" idx="2"/>
          </p:cNvCxnSpPr>
          <p:nvPr/>
        </p:nvCxnSpPr>
        <p:spPr>
          <a:xfrm>
            <a:off x="1605009" y="2789794"/>
            <a:ext cx="1049620" cy="76823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/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8B014F8-2B0D-4DBD-B68E-E24BAB7E75E6}"/>
              </a:ext>
            </a:extLst>
          </p:cNvPr>
          <p:cNvCxnSpPr>
            <a:cxnSpLocks/>
            <a:stCxn id="51" idx="3"/>
            <a:endCxn id="20" idx="2"/>
          </p:cNvCxnSpPr>
          <p:nvPr/>
        </p:nvCxnSpPr>
        <p:spPr>
          <a:xfrm flipV="1">
            <a:off x="1605009" y="2174301"/>
            <a:ext cx="1040840" cy="168331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2351F52-76B7-48A6-84D2-7320CB71BBC4}"/>
              </a:ext>
            </a:extLst>
          </p:cNvPr>
          <p:cNvCxnSpPr>
            <a:cxnSpLocks/>
            <a:stCxn id="51" idx="3"/>
            <a:endCxn id="33" idx="2"/>
          </p:cNvCxnSpPr>
          <p:nvPr/>
        </p:nvCxnSpPr>
        <p:spPr>
          <a:xfrm flipV="1">
            <a:off x="1605009" y="3558033"/>
            <a:ext cx="1049620" cy="2995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95F49CD-D8B6-400C-A66C-D8005F4DCA1B}"/>
              </a:ext>
            </a:extLst>
          </p:cNvPr>
          <p:cNvCxnSpPr>
            <a:cxnSpLocks/>
          </p:cNvCxnSpPr>
          <p:nvPr/>
        </p:nvCxnSpPr>
        <p:spPr>
          <a:xfrm flipV="1">
            <a:off x="2342533" y="3899295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/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blipFill>
                <a:blip r:embed="rId8"/>
                <a:stretch>
                  <a:fillRect l="-4762" r="-1904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67C6318-ABA6-45B9-AB74-13E956629983}"/>
              </a:ext>
            </a:extLst>
          </p:cNvPr>
          <p:cNvCxnSpPr>
            <a:cxnSpLocks/>
            <a:stCxn id="59" idx="2"/>
            <a:endCxn id="20" idx="1"/>
          </p:cNvCxnSpPr>
          <p:nvPr/>
        </p:nvCxnSpPr>
        <p:spPr>
          <a:xfrm>
            <a:off x="2386211" y="1509847"/>
            <a:ext cx="377762" cy="37927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/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blipFill>
                <a:blip r:embed="rId9"/>
                <a:stretch>
                  <a:fillRect l="-4762" r="-17460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/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/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/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blipFill>
                <a:blip r:embed="rId1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/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blipFill>
                <a:blip r:embed="rId1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/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blipFill>
                <a:blip r:embed="rId1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/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36D516B-6086-40EF-B2A2-774F0711F598}"/>
              </a:ext>
            </a:extLst>
          </p:cNvPr>
          <p:cNvSpPr txBox="1"/>
          <p:nvPr/>
        </p:nvSpPr>
        <p:spPr>
          <a:xfrm>
            <a:off x="1032044" y="4256083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000">
                  <a:solidFill>
                    <a:schemeClr val="tx1"/>
                  </a:solidFill>
                </a:endParaRPr>
              </a:p>
              <a:p>
                <a:endParaRPr lang="en-US" altLang="ko-KR" sz="200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4823650" y="5320740"/>
                <a:ext cx="4982646" cy="798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50" y="5320740"/>
                <a:ext cx="4982646" cy="7982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/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/>
              <p:nvPr/>
            </p:nvSpPr>
            <p:spPr>
              <a:xfrm>
                <a:off x="5674023" y="3029121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3" y="3029121"/>
                <a:ext cx="257743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C0718B8-BCFB-4B98-8F05-F74411BAC1C5}"/>
              </a:ext>
            </a:extLst>
          </p:cNvPr>
          <p:cNvCxnSpPr/>
          <p:nvPr/>
        </p:nvCxnSpPr>
        <p:spPr>
          <a:xfrm>
            <a:off x="3034910" y="925620"/>
            <a:ext cx="0" cy="3932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62FBC2-244D-4E51-9EBD-E6A832F426FA}"/>
              </a:ext>
            </a:extLst>
          </p:cNvPr>
          <p:cNvSpPr txBox="1"/>
          <p:nvPr/>
        </p:nvSpPr>
        <p:spPr>
          <a:xfrm>
            <a:off x="3461231" y="4440749"/>
            <a:ext cx="7106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특성수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뉴런수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E596B-71F6-454A-9986-EEEECF48AEB6}"/>
              </a:ext>
            </a:extLst>
          </p:cNvPr>
          <p:cNvSpPr txBox="1"/>
          <p:nvPr/>
        </p:nvSpPr>
        <p:spPr>
          <a:xfrm>
            <a:off x="5306886" y="6140936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95346-32A3-4153-9516-B5F2F4C3E6D7}"/>
              </a:ext>
            </a:extLst>
          </p:cNvPr>
          <p:cNvSpPr txBox="1"/>
          <p:nvPr/>
        </p:nvSpPr>
        <p:spPr>
          <a:xfrm>
            <a:off x="2617580" y="462541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EB3A64-BCC6-4362-B69D-D30299B449E2}"/>
              </a:ext>
            </a:extLst>
          </p:cNvPr>
          <p:cNvSpPr txBox="1"/>
          <p:nvPr/>
        </p:nvSpPr>
        <p:spPr>
          <a:xfrm>
            <a:off x="5514975" y="925620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playground.tensorflow.org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A43D067-B738-4464-BF99-F2F9BD8BE3A3}"/>
                  </a:ext>
                </a:extLst>
              </p:cNvPr>
              <p:cNvSpPr/>
              <p:nvPr/>
            </p:nvSpPr>
            <p:spPr>
              <a:xfrm>
                <a:off x="5691040" y="3708366"/>
                <a:ext cx="2142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A43D067-B738-4464-BF99-F2F9BD8BE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40" y="3708366"/>
                <a:ext cx="214219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34277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43361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871234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871234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1457893" y="1979062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1457893" y="3441657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z</a:t>
                </a:r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  <a:blipFill>
                <a:blip r:embed="rId5"/>
                <a:stretch>
                  <a:fillRect t="-9091" r="-13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 z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blipFill>
                <a:blip r:embed="rId6"/>
                <a:stretch>
                  <a:fillRect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2528249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2528249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2528249" y="1815991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2528249" y="3269311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4142259" y="2378119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3114908" y="1979062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3114908" y="2671449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5A11C2F-0898-4314-A686-935A345FBD7E}"/>
              </a:ext>
            </a:extLst>
          </p:cNvPr>
          <p:cNvCxnSpPr>
            <a:cxnSpLocks/>
            <a:stCxn id="74" idx="2"/>
            <a:endCxn id="55" idx="1"/>
          </p:cNvCxnSpPr>
          <p:nvPr/>
        </p:nvCxnSpPr>
        <p:spPr>
          <a:xfrm>
            <a:off x="3962400" y="1797073"/>
            <a:ext cx="265773" cy="66696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/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blipFill>
                <a:blip r:embed="rId11"/>
                <a:stretch>
                  <a:fillRect l="-4688" r="-17188"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4737992" y="267018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BC0193D-D3B7-43F1-8989-E1588D1F3073}"/>
              </a:ext>
            </a:extLst>
          </p:cNvPr>
          <p:cNvSpPr txBox="1"/>
          <p:nvPr/>
        </p:nvSpPr>
        <p:spPr>
          <a:xfrm>
            <a:off x="3888058" y="4039273"/>
            <a:ext cx="428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비선형 함수를 사용해야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ECECAB4C-EEDC-4941-A93E-EADB432696AE}"/>
              </a:ext>
            </a:extLst>
          </p:cNvPr>
          <p:cNvCxnSpPr>
            <a:stCxn id="63" idx="2"/>
            <a:endCxn id="13" idx="1"/>
          </p:cNvCxnSpPr>
          <p:nvPr/>
        </p:nvCxnSpPr>
        <p:spPr>
          <a:xfrm rot="16200000" flipH="1">
            <a:off x="3389411" y="3725291"/>
            <a:ext cx="438631" cy="5586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/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22DAC77-3A4B-4310-8604-FC83003EB38F}"/>
              </a:ext>
            </a:extLst>
          </p:cNvPr>
          <p:cNvSpPr txBox="1"/>
          <p:nvPr/>
        </p:nvSpPr>
        <p:spPr>
          <a:xfrm>
            <a:off x="2513757" y="923965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33FB3-B1B5-407F-BB11-2E16D92C1F64}"/>
              </a:ext>
            </a:extLst>
          </p:cNvPr>
          <p:cNvSpPr txBox="1"/>
          <p:nvPr/>
        </p:nvSpPr>
        <p:spPr>
          <a:xfrm>
            <a:off x="4839003" y="5228348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(m,2)(2,1)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668F70-4572-4D70-88FD-B82BC7C15883}"/>
              </a:ext>
            </a:extLst>
          </p:cNvPr>
          <p:cNvCxnSpPr/>
          <p:nvPr/>
        </p:nvCxnSpPr>
        <p:spPr>
          <a:xfrm>
            <a:off x="4476633" y="1519843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344F76A-93E0-4F6D-8584-8E300DDAE118}"/>
              </a:ext>
            </a:extLst>
          </p:cNvPr>
          <p:cNvCxnSpPr/>
          <p:nvPr/>
        </p:nvCxnSpPr>
        <p:spPr>
          <a:xfrm>
            <a:off x="1161232" y="1518631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92184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3554292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3554292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4140951" y="1523668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4140951" y="2986263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5211307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5211307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5211307" y="1360597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5211307" y="2813917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6825317" y="1922725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5797966" y="1523668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5797966" y="2216055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7421050" y="2214792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/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4BC41B-39F7-446D-914B-E902CEE4752F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35241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4FE1E2C-5071-4E54-AD3C-3CA7BD61065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18150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/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37A9EF-00C7-45E5-97AA-8CABBBB93DCA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2496990" y="1539849"/>
            <a:ext cx="1049620" cy="65647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0D33E06-1662-449F-A7DD-DEBAEEA156FB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496990" y="2196324"/>
            <a:ext cx="1049620" cy="80612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/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B8B939E-B5C4-4A88-9430-3D764A45F750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1539849"/>
            <a:ext cx="1049620" cy="172429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B07966F-F108-4B04-8DC8-BEC0BC784B64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3002444"/>
            <a:ext cx="1049620" cy="2616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/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blipFill>
                <a:blip r:embed="rId1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/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/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/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blipFill>
                <a:blip r:embed="rId1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/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blipFill>
                <a:blip r:embed="rId1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/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blipFill>
                <a:blip r:embed="rId1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219606FC-CA67-472E-9B68-02AA6CF347EA}"/>
              </a:ext>
            </a:extLst>
          </p:cNvPr>
          <p:cNvSpPr txBox="1"/>
          <p:nvPr/>
        </p:nvSpPr>
        <p:spPr>
          <a:xfrm>
            <a:off x="1831605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57979553-A328-4816-9FE9-79CDBE2B6A81}"/>
              </a:ext>
            </a:extLst>
          </p:cNvPr>
          <p:cNvSpPr/>
          <p:nvPr/>
        </p:nvSpPr>
        <p:spPr>
          <a:xfrm rot="5400000">
            <a:off x="2136512" y="3245605"/>
            <a:ext cx="193288" cy="75084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3D2535-6D68-4AB8-A5D4-0F96BE78BA2B}"/>
              </a:ext>
            </a:extLst>
          </p:cNvPr>
          <p:cNvSpPr txBox="1"/>
          <p:nvPr/>
        </p:nvSpPr>
        <p:spPr>
          <a:xfrm>
            <a:off x="4402217" y="368605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6" name="오른쪽 중괄호 75">
            <a:extLst>
              <a:ext uri="{FF2B5EF4-FFF2-40B4-BE49-F238E27FC236}">
                <a16:creationId xmlns:a16="http://schemas.microsoft.com/office/drawing/2014/main" id="{8B556528-86F7-45D6-B46A-12E2AAD80648}"/>
              </a:ext>
            </a:extLst>
          </p:cNvPr>
          <p:cNvSpPr/>
          <p:nvPr/>
        </p:nvSpPr>
        <p:spPr>
          <a:xfrm rot="5400000">
            <a:off x="4748491" y="2665635"/>
            <a:ext cx="170594" cy="188809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DD2AB53-1D62-467C-8E53-620B6A9CE421}"/>
              </a:ext>
            </a:extLst>
          </p:cNvPr>
          <p:cNvSpPr txBox="1"/>
          <p:nvPr/>
        </p:nvSpPr>
        <p:spPr>
          <a:xfrm>
            <a:off x="7057420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9F03B527-C908-422E-AA94-A90F55B2F798}"/>
              </a:ext>
            </a:extLst>
          </p:cNvPr>
          <p:cNvSpPr/>
          <p:nvPr/>
        </p:nvSpPr>
        <p:spPr>
          <a:xfrm rot="5400000">
            <a:off x="7414056" y="2803480"/>
            <a:ext cx="154264" cy="15960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D755FC8-07B2-4439-B6F4-114FFB91DF73}"/>
              </a:ext>
            </a:extLst>
          </p:cNvPr>
          <p:cNvSpPr/>
          <p:nvPr/>
        </p:nvSpPr>
        <p:spPr>
          <a:xfrm>
            <a:off x="361455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4CCBFC7-E393-4A33-A31E-5C248E3A6542}"/>
              </a:ext>
            </a:extLst>
          </p:cNvPr>
          <p:cNvSpPr/>
          <p:nvPr/>
        </p:nvSpPr>
        <p:spPr>
          <a:xfrm>
            <a:off x="5271574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67FEE48-6724-4362-A230-E49AC4D19A29}"/>
              </a:ext>
            </a:extLst>
          </p:cNvPr>
          <p:cNvSpPr/>
          <p:nvPr/>
        </p:nvSpPr>
        <p:spPr>
          <a:xfrm>
            <a:off x="692858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5566D7C-A027-41EB-892F-7956A686652F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>
            <a:off x="4201218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DE93FEB-9750-4ED9-B95A-5BF5B4811D8E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>
            <a:off x="5858233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43597F6A-FF0E-40B1-B526-8BCDC2442295}"/>
              </a:ext>
            </a:extLst>
          </p:cNvPr>
          <p:cNvGrpSpPr/>
          <p:nvPr/>
        </p:nvGrpSpPr>
        <p:grpSpPr>
          <a:xfrm>
            <a:off x="5293083" y="5618411"/>
            <a:ext cx="586659" cy="319377"/>
            <a:chOff x="5385434" y="3104384"/>
            <a:chExt cx="803274" cy="437302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835BEEC5-C9A3-4722-90B3-313B3EF27FD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호 88">
              <a:extLst>
                <a:ext uri="{FF2B5EF4-FFF2-40B4-BE49-F238E27FC236}">
                  <a16:creationId xmlns:a16="http://schemas.microsoft.com/office/drawing/2014/main" id="{EA90718E-F780-4C94-A1E0-C2097700DD31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48FCA4D-9EF9-4921-8883-7954F38FCBC1}"/>
              </a:ext>
            </a:extLst>
          </p:cNvPr>
          <p:cNvCxnSpPr>
            <a:cxnSpLocks/>
          </p:cNvCxnSpPr>
          <p:nvPr/>
        </p:nvCxnSpPr>
        <p:spPr>
          <a:xfrm>
            <a:off x="3293814" y="5188086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/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blipFill>
                <a:blip r:embed="rId19"/>
                <a:stretch>
                  <a:fillRect l="-4348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1647F3D-1B94-4F6B-84E0-75E006E4958A}"/>
              </a:ext>
            </a:extLst>
          </p:cNvPr>
          <p:cNvCxnSpPr>
            <a:cxnSpLocks/>
            <a:endCxn id="82" idx="2"/>
          </p:cNvCxnSpPr>
          <p:nvPr/>
        </p:nvCxnSpPr>
        <p:spPr>
          <a:xfrm>
            <a:off x="3021800" y="5738807"/>
            <a:ext cx="592759" cy="212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BB283AE-55DC-423E-B0DB-B716CAE46615}"/>
              </a:ext>
            </a:extLst>
          </p:cNvPr>
          <p:cNvSpPr txBox="1"/>
          <p:nvPr/>
        </p:nvSpPr>
        <p:spPr>
          <a:xfrm>
            <a:off x="2787843" y="5600308"/>
            <a:ext cx="1314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DD6A64D-7074-4A76-92ED-4930AE46D4ED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3263040" y="5967521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/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blipFill>
                <a:blip r:embed="rId20"/>
                <a:stretch>
                  <a:fillRect l="-678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/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blipFill>
                <a:blip r:embed="rId21"/>
                <a:stretch>
                  <a:fillRect l="-517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/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blipFill>
                <a:blip r:embed="rId22"/>
                <a:stretch>
                  <a:fillRect l="-4839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F6FB6E3-92DE-4CC9-840D-261656E62AAA}"/>
              </a:ext>
            </a:extLst>
          </p:cNvPr>
          <p:cNvCxnSpPr>
            <a:cxnSpLocks/>
          </p:cNvCxnSpPr>
          <p:nvPr/>
        </p:nvCxnSpPr>
        <p:spPr>
          <a:xfrm>
            <a:off x="6585997" y="5180655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/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blipFill>
                <a:blip r:embed="rId23"/>
                <a:stretch>
                  <a:fillRect l="-428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B445584-24C6-40B4-BCF5-1C91FC8C33AE}"/>
              </a:ext>
            </a:extLst>
          </p:cNvPr>
          <p:cNvCxnSpPr>
            <a:cxnSpLocks/>
          </p:cNvCxnSpPr>
          <p:nvPr/>
        </p:nvCxnSpPr>
        <p:spPr>
          <a:xfrm flipV="1">
            <a:off x="6555223" y="5960090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/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blipFill>
                <a:blip r:embed="rId24"/>
                <a:stretch>
                  <a:fillRect l="-5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83CAB01-988E-4FB9-9E8B-9E354F69F89F}"/>
              </a:ext>
            </a:extLst>
          </p:cNvPr>
          <p:cNvCxnSpPr>
            <a:cxnSpLocks/>
          </p:cNvCxnSpPr>
          <p:nvPr/>
        </p:nvCxnSpPr>
        <p:spPr>
          <a:xfrm>
            <a:off x="7544394" y="5762589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/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4C7EED1-6FA0-4435-BE45-66A1B1625D12}"/>
              </a:ext>
            </a:extLst>
          </p:cNvPr>
          <p:cNvSpPr txBox="1"/>
          <p:nvPr/>
        </p:nvSpPr>
        <p:spPr>
          <a:xfrm>
            <a:off x="1194411" y="4407538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표기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B168E5E-33EF-4B66-BFB7-FE9C510999F1}"/>
              </a:ext>
            </a:extLst>
          </p:cNvPr>
          <p:cNvSpPr txBox="1"/>
          <p:nvPr/>
        </p:nvSpPr>
        <p:spPr>
          <a:xfrm>
            <a:off x="6601517" y="6233257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값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609974-EFE5-4CFE-A96A-0B223392639F}"/>
              </a:ext>
            </a:extLst>
          </p:cNvPr>
          <p:cNvSpPr txBox="1"/>
          <p:nvPr/>
        </p:nvSpPr>
        <p:spPr>
          <a:xfrm>
            <a:off x="1241426" y="554132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(364,30)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5A44A3D-05D7-4DF3-A5FC-1682DC71D5AD}"/>
              </a:ext>
            </a:extLst>
          </p:cNvPr>
          <p:cNvSpPr txBox="1"/>
          <p:nvPr/>
        </p:nvSpPr>
        <p:spPr>
          <a:xfrm>
            <a:off x="2975067" y="4433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FA92C7A-6DD9-42E2-AE75-1640D367DC9E}"/>
              </a:ext>
            </a:extLst>
          </p:cNvPr>
          <p:cNvSpPr txBox="1"/>
          <p:nvPr/>
        </p:nvSpPr>
        <p:spPr>
          <a:xfrm>
            <a:off x="3021800" y="64363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F80186-F415-4DE9-AC0B-06D905FC7D07}"/>
              </a:ext>
            </a:extLst>
          </p:cNvPr>
          <p:cNvSpPr txBox="1"/>
          <p:nvPr/>
        </p:nvSpPr>
        <p:spPr>
          <a:xfrm>
            <a:off x="4096647" y="5037251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A7C9E4E-E9A8-40C6-91EF-3748BA7D39C2}"/>
              </a:ext>
            </a:extLst>
          </p:cNvPr>
          <p:cNvSpPr txBox="1"/>
          <p:nvPr/>
        </p:nvSpPr>
        <p:spPr>
          <a:xfrm>
            <a:off x="5742562" y="567256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FDC78A2-3D47-4109-8D87-FA55E9D91B27}"/>
              </a:ext>
            </a:extLst>
          </p:cNvPr>
          <p:cNvSpPr txBox="1"/>
          <p:nvPr/>
        </p:nvSpPr>
        <p:spPr>
          <a:xfrm>
            <a:off x="6219334" y="45339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81BA06E-DEE3-4B25-9A8A-171F12FBBE30}"/>
              </a:ext>
            </a:extLst>
          </p:cNvPr>
          <p:cNvSpPr txBox="1"/>
          <p:nvPr/>
        </p:nvSpPr>
        <p:spPr>
          <a:xfrm>
            <a:off x="8126684" y="51951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852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2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층의 완전연결 신경망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/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/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/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/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타원 105">
            <a:extLst>
              <a:ext uri="{FF2B5EF4-FFF2-40B4-BE49-F238E27FC236}">
                <a16:creationId xmlns:a16="http://schemas.microsoft.com/office/drawing/2014/main" id="{E53B8DE9-1C11-485D-9479-18A1CF67F729}"/>
              </a:ext>
            </a:extLst>
          </p:cNvPr>
          <p:cNvSpPr/>
          <p:nvPr/>
        </p:nvSpPr>
        <p:spPr>
          <a:xfrm>
            <a:off x="5092825" y="201132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A48C7FD-2A8B-44FB-9261-D298A3B3A2F6}"/>
              </a:ext>
            </a:extLst>
          </p:cNvPr>
          <p:cNvSpPr/>
          <p:nvPr/>
        </p:nvSpPr>
        <p:spPr>
          <a:xfrm>
            <a:off x="5092826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56541D4-A39E-4CA4-9740-283DCB9DD671}"/>
              </a:ext>
            </a:extLst>
          </p:cNvPr>
          <p:cNvSpPr/>
          <p:nvPr/>
        </p:nvSpPr>
        <p:spPr>
          <a:xfrm>
            <a:off x="6574328" y="3376187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A37C19D-1826-4911-A998-2815C56D36D0}"/>
              </a:ext>
            </a:extLst>
          </p:cNvPr>
          <p:cNvSpPr/>
          <p:nvPr/>
        </p:nvSpPr>
        <p:spPr>
          <a:xfrm>
            <a:off x="7054885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F05190B-4114-46E2-B14B-EB7E0F9AFB5E}"/>
              </a:ext>
            </a:extLst>
          </p:cNvPr>
          <p:cNvCxnSpPr>
            <a:stCxn id="74" idx="6"/>
            <a:endCxn id="104" idx="2"/>
          </p:cNvCxnSpPr>
          <p:nvPr/>
        </p:nvCxnSpPr>
        <p:spPr>
          <a:xfrm>
            <a:off x="3048991" y="1874031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CE821C0-099C-41DA-A4ED-056A6DA64033}"/>
              </a:ext>
            </a:extLst>
          </p:cNvPr>
          <p:cNvCxnSpPr>
            <a:cxnSpLocks/>
            <a:stCxn id="79" idx="6"/>
            <a:endCxn id="105" idx="2"/>
          </p:cNvCxnSpPr>
          <p:nvPr/>
        </p:nvCxnSpPr>
        <p:spPr>
          <a:xfrm>
            <a:off x="3048991" y="2726902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ECEBFDB-9DD2-413E-A5F5-FC0EF43E84D3}"/>
              </a:ext>
            </a:extLst>
          </p:cNvPr>
          <p:cNvCxnSpPr>
            <a:cxnSpLocks/>
            <a:stCxn id="79" idx="6"/>
            <a:endCxn id="104" idx="2"/>
          </p:cNvCxnSpPr>
          <p:nvPr/>
        </p:nvCxnSpPr>
        <p:spPr>
          <a:xfrm flipV="1">
            <a:off x="3048991" y="2126788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E9C2CC26-094E-473A-81E3-C60766F67AEF}"/>
              </a:ext>
            </a:extLst>
          </p:cNvPr>
          <p:cNvCxnSpPr>
            <a:cxnSpLocks/>
            <a:stCxn id="74" idx="6"/>
            <a:endCxn id="105" idx="2"/>
          </p:cNvCxnSpPr>
          <p:nvPr/>
        </p:nvCxnSpPr>
        <p:spPr>
          <a:xfrm>
            <a:off x="3048991" y="1874031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81E055A-B508-4965-983E-4F05CB363AB8}"/>
              </a:ext>
            </a:extLst>
          </p:cNvPr>
          <p:cNvCxnSpPr>
            <a:cxnSpLocks/>
            <a:stCxn id="106" idx="6"/>
            <a:endCxn id="108" idx="2"/>
          </p:cNvCxnSpPr>
          <p:nvPr/>
        </p:nvCxnSpPr>
        <p:spPr>
          <a:xfrm>
            <a:off x="5323741" y="2126787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598EA1C-B3C0-4D70-882C-A84322F2604D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>
            <a:off x="5323742" y="3616465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0FFFE120-56DB-4E1C-97B4-AA82EE1FDA7D}"/>
              </a:ext>
            </a:extLst>
          </p:cNvPr>
          <p:cNvCxnSpPr>
            <a:cxnSpLocks/>
            <a:stCxn id="109" idx="6"/>
          </p:cNvCxnSpPr>
          <p:nvPr/>
        </p:nvCxnSpPr>
        <p:spPr>
          <a:xfrm>
            <a:off x="7285801" y="3616466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7E466C-AF6D-4A3B-874F-7A09F9018FAD}"/>
              </a:ext>
            </a:extLst>
          </p:cNvPr>
          <p:cNvSpPr txBox="1"/>
          <p:nvPr/>
        </p:nvSpPr>
        <p:spPr>
          <a:xfrm>
            <a:off x="2507971" y="5552312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D0EFD4C-11E3-4E5F-8365-5F5F24E60B17}"/>
              </a:ext>
            </a:extLst>
          </p:cNvPr>
          <p:cNvSpPr txBox="1"/>
          <p:nvPr/>
        </p:nvSpPr>
        <p:spPr>
          <a:xfrm>
            <a:off x="4523265" y="539539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9E7B09-0FBB-4955-84C1-2C3A53409009}"/>
              </a:ext>
            </a:extLst>
          </p:cNvPr>
          <p:cNvSpPr txBox="1"/>
          <p:nvPr/>
        </p:nvSpPr>
        <p:spPr>
          <a:xfrm>
            <a:off x="6431038" y="3918382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BFDC398-17E3-4CF7-AC06-3C208F12B2F1}"/>
              </a:ext>
            </a:extLst>
          </p:cNvPr>
          <p:cNvSpPr txBox="1"/>
          <p:nvPr/>
        </p:nvSpPr>
        <p:spPr>
          <a:xfrm>
            <a:off x="5553709" y="5230964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/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4658" b="-3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/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타원 126">
            <a:extLst>
              <a:ext uri="{FF2B5EF4-FFF2-40B4-BE49-F238E27FC236}">
                <a16:creationId xmlns:a16="http://schemas.microsoft.com/office/drawing/2014/main" id="{F8C9CB47-3F6F-4398-B96F-E81407FB89B8}"/>
              </a:ext>
            </a:extLst>
          </p:cNvPr>
          <p:cNvSpPr/>
          <p:nvPr/>
        </p:nvSpPr>
        <p:spPr>
          <a:xfrm>
            <a:off x="5092826" y="494559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8E9A7A2-86E0-44B0-BB5D-2D9D3FEB2FC4}"/>
              </a:ext>
            </a:extLst>
          </p:cNvPr>
          <p:cNvCxnSpPr>
            <a:cxnSpLocks/>
            <a:stCxn id="127" idx="6"/>
            <a:endCxn id="108" idx="2"/>
          </p:cNvCxnSpPr>
          <p:nvPr/>
        </p:nvCxnSpPr>
        <p:spPr>
          <a:xfrm flipV="1">
            <a:off x="5323742" y="3616466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BF3D6F73-C038-4B50-BF49-3F619B150F16}"/>
              </a:ext>
            </a:extLst>
          </p:cNvPr>
          <p:cNvCxnSpPr>
            <a:cxnSpLocks/>
            <a:stCxn id="109" idx="4"/>
            <a:endCxn id="120" idx="3"/>
          </p:cNvCxnSpPr>
          <p:nvPr/>
        </p:nvCxnSpPr>
        <p:spPr>
          <a:xfrm rot="5400000">
            <a:off x="6111926" y="4341824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구부러짐 128">
            <a:extLst>
              <a:ext uri="{FF2B5EF4-FFF2-40B4-BE49-F238E27FC236}">
                <a16:creationId xmlns:a16="http://schemas.microsoft.com/office/drawing/2014/main" id="{8AD5D228-D799-4828-8BC4-5DB383E850BF}"/>
              </a:ext>
            </a:extLst>
          </p:cNvPr>
          <p:cNvCxnSpPr>
            <a:cxnSpLocks/>
            <a:stCxn id="127" idx="5"/>
            <a:endCxn id="120" idx="1"/>
          </p:cNvCxnSpPr>
          <p:nvPr/>
        </p:nvCxnSpPr>
        <p:spPr>
          <a:xfrm rot="16200000" flipH="1">
            <a:off x="5293046" y="5139577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/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/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D63EC42B-E1A5-4C4E-9BA3-5B77A82FA491}"/>
              </a:ext>
            </a:extLst>
          </p:cNvPr>
          <p:cNvCxnSpPr>
            <a:cxnSpLocks/>
            <a:stCxn id="79" idx="6"/>
            <a:endCxn id="126" idx="2"/>
          </p:cNvCxnSpPr>
          <p:nvPr/>
        </p:nvCxnSpPr>
        <p:spPr>
          <a:xfrm>
            <a:off x="3048991" y="2726902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44689CA-08D8-4680-A694-303F6CB2CB63}"/>
              </a:ext>
            </a:extLst>
          </p:cNvPr>
          <p:cNvCxnSpPr>
            <a:cxnSpLocks/>
            <a:stCxn id="74" idx="6"/>
            <a:endCxn id="126" idx="2"/>
          </p:cNvCxnSpPr>
          <p:nvPr/>
        </p:nvCxnSpPr>
        <p:spPr>
          <a:xfrm>
            <a:off x="3048991" y="1874031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D16B5E16-E9A0-46B3-B129-0C423A65BA29}"/>
              </a:ext>
            </a:extLst>
          </p:cNvPr>
          <p:cNvCxnSpPr>
            <a:cxnSpLocks/>
            <a:stCxn id="130" idx="6"/>
            <a:endCxn id="104" idx="2"/>
          </p:cNvCxnSpPr>
          <p:nvPr/>
        </p:nvCxnSpPr>
        <p:spPr>
          <a:xfrm flipV="1">
            <a:off x="3048990" y="2126788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18DB11D-7FCA-45A3-9F8A-59A75E8D8BA4}"/>
              </a:ext>
            </a:extLst>
          </p:cNvPr>
          <p:cNvCxnSpPr>
            <a:cxnSpLocks/>
            <a:stCxn id="130" idx="6"/>
            <a:endCxn id="105" idx="2"/>
          </p:cNvCxnSpPr>
          <p:nvPr/>
        </p:nvCxnSpPr>
        <p:spPr>
          <a:xfrm>
            <a:off x="3048990" y="3579772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674C04D-DB97-493D-AC67-E77222EFA0AA}"/>
              </a:ext>
            </a:extLst>
          </p:cNvPr>
          <p:cNvCxnSpPr>
            <a:cxnSpLocks/>
            <a:stCxn id="130" idx="6"/>
            <a:endCxn id="126" idx="2"/>
          </p:cNvCxnSpPr>
          <p:nvPr/>
        </p:nvCxnSpPr>
        <p:spPr>
          <a:xfrm>
            <a:off x="3048990" y="3579772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268A0B1-278A-4AD6-A6CA-CFDA870B1960}"/>
              </a:ext>
            </a:extLst>
          </p:cNvPr>
          <p:cNvCxnSpPr>
            <a:cxnSpLocks/>
            <a:stCxn id="131" idx="6"/>
            <a:endCxn id="104" idx="2"/>
          </p:cNvCxnSpPr>
          <p:nvPr/>
        </p:nvCxnSpPr>
        <p:spPr>
          <a:xfrm flipV="1">
            <a:off x="3048989" y="2126788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56314DFF-4AE2-4A18-9459-445396EAD906}"/>
              </a:ext>
            </a:extLst>
          </p:cNvPr>
          <p:cNvCxnSpPr>
            <a:cxnSpLocks/>
            <a:stCxn id="131" idx="6"/>
            <a:endCxn id="105" idx="2"/>
          </p:cNvCxnSpPr>
          <p:nvPr/>
        </p:nvCxnSpPr>
        <p:spPr>
          <a:xfrm flipV="1">
            <a:off x="3048989" y="3616466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238874A6-387B-4D63-BDD4-310021887193}"/>
              </a:ext>
            </a:extLst>
          </p:cNvPr>
          <p:cNvCxnSpPr>
            <a:cxnSpLocks/>
            <a:stCxn id="131" idx="6"/>
            <a:endCxn id="126" idx="2"/>
          </p:cNvCxnSpPr>
          <p:nvPr/>
        </p:nvCxnSpPr>
        <p:spPr>
          <a:xfrm flipV="1">
            <a:off x="3048989" y="5061058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/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/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0995A7AD-348F-452E-994F-66C4FE1FC964}"/>
              </a:ext>
            </a:extLst>
          </p:cNvPr>
          <p:cNvSpPr txBox="1"/>
          <p:nvPr/>
        </p:nvSpPr>
        <p:spPr>
          <a:xfrm>
            <a:off x="5613181" y="1014446"/>
            <a:ext cx="204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층의 활성화 함수는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AF45F354-7C06-4DD7-9F2A-0D96A1C08BFB}"/>
              </a:ext>
            </a:extLst>
          </p:cNvPr>
          <p:cNvCxnSpPr>
            <a:cxnSpLocks/>
            <a:stCxn id="158" idx="2"/>
            <a:endCxn id="106" idx="0"/>
          </p:cNvCxnSpPr>
          <p:nvPr/>
        </p:nvCxnSpPr>
        <p:spPr>
          <a:xfrm rot="5400000">
            <a:off x="5715315" y="1092189"/>
            <a:ext cx="412108" cy="142617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구부러짐 161">
            <a:extLst>
              <a:ext uri="{FF2B5EF4-FFF2-40B4-BE49-F238E27FC236}">
                <a16:creationId xmlns:a16="http://schemas.microsoft.com/office/drawing/2014/main" id="{B1872332-3A82-45A9-A41D-368398D08526}"/>
              </a:ext>
            </a:extLst>
          </p:cNvPr>
          <p:cNvCxnSpPr>
            <a:cxnSpLocks/>
            <a:stCxn id="158" idx="2"/>
            <a:endCxn id="107" idx="0"/>
          </p:cNvCxnSpPr>
          <p:nvPr/>
        </p:nvCxnSpPr>
        <p:spPr>
          <a:xfrm rot="5400000">
            <a:off x="4970477" y="1837029"/>
            <a:ext cx="1901786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구부러짐 172">
            <a:extLst>
              <a:ext uri="{FF2B5EF4-FFF2-40B4-BE49-F238E27FC236}">
                <a16:creationId xmlns:a16="http://schemas.microsoft.com/office/drawing/2014/main" id="{8758839C-0E79-4A27-8933-5B01E85F3CE0}"/>
              </a:ext>
            </a:extLst>
          </p:cNvPr>
          <p:cNvCxnSpPr>
            <a:cxnSpLocks/>
            <a:stCxn id="158" idx="2"/>
            <a:endCxn id="127" idx="0"/>
          </p:cNvCxnSpPr>
          <p:nvPr/>
        </p:nvCxnSpPr>
        <p:spPr>
          <a:xfrm rot="5400000">
            <a:off x="4248181" y="2559325"/>
            <a:ext cx="3346378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47EB7A16-1668-4777-96F2-C85A846D84F3}"/>
              </a:ext>
            </a:extLst>
          </p:cNvPr>
          <p:cNvSpPr txBox="1"/>
          <p:nvPr/>
        </p:nvSpPr>
        <p:spPr>
          <a:xfrm>
            <a:off x="8145546" y="388618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29577501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95314994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208547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553410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808204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다층 신경망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backprop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이해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938691" y="3321870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284780" y="2613350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276802" y="3583591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552116" y="3123097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360012" y="3298414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037735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567231" y="306758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231" y="3067581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63" t="-3947" r="-18750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844337" y="3298414"/>
            <a:ext cx="72289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214464" y="3298414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21198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639455" y="1976851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746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8029805" y="4353107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015149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407862" y="289552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614807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539039" y="2613258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610837" y="3617060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799760" y="3301605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760" y="3301605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5A3EF0B0-E958-4159-86B8-E15F50D35D93}"/>
              </a:ext>
            </a:extLst>
          </p:cNvPr>
          <p:cNvSpPr txBox="1"/>
          <p:nvPr/>
        </p:nvSpPr>
        <p:spPr>
          <a:xfrm>
            <a:off x="2493721" y="4691661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48" name="오른쪽 중괄호 147">
            <a:extLst>
              <a:ext uri="{FF2B5EF4-FFF2-40B4-BE49-F238E27FC236}">
                <a16:creationId xmlns:a16="http://schemas.microsoft.com/office/drawing/2014/main" id="{DB774333-B617-472E-80AF-733CC9350C09}"/>
              </a:ext>
            </a:extLst>
          </p:cNvPr>
          <p:cNvSpPr/>
          <p:nvPr/>
        </p:nvSpPr>
        <p:spPr>
          <a:xfrm rot="5400000">
            <a:off x="2800344" y="2903559"/>
            <a:ext cx="150089" cy="33273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5E7127C-8448-4743-AACF-C5C50E82F849}"/>
              </a:ext>
            </a:extLst>
          </p:cNvPr>
          <p:cNvSpPr txBox="1"/>
          <p:nvPr/>
        </p:nvSpPr>
        <p:spPr>
          <a:xfrm>
            <a:off x="6220987" y="4325294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51" name="오른쪽 중괄호 150">
            <a:extLst>
              <a:ext uri="{FF2B5EF4-FFF2-40B4-BE49-F238E27FC236}">
                <a16:creationId xmlns:a16="http://schemas.microsoft.com/office/drawing/2014/main" id="{BEC3243A-FCFB-425B-AD89-F2FFE5803CC6}"/>
              </a:ext>
            </a:extLst>
          </p:cNvPr>
          <p:cNvSpPr/>
          <p:nvPr/>
        </p:nvSpPr>
        <p:spPr>
          <a:xfrm rot="5400000">
            <a:off x="6540771" y="2546837"/>
            <a:ext cx="146834" cy="314161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93233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419805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71128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681526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221032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396349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396349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396349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464747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074786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138518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399345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711193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714995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09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17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169709" y="1788066"/>
                <a:ext cx="3025635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09" y="1788066"/>
                <a:ext cx="3025635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5514278" y="5080334"/>
                <a:ext cx="1846979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278" y="5080334"/>
                <a:ext cx="1846979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788487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/>
              <p:nvPr/>
            </p:nvSpPr>
            <p:spPr>
              <a:xfrm>
                <a:off x="5100733" y="2946134"/>
                <a:ext cx="1242776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733" y="2946134"/>
                <a:ext cx="1242776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0"/>
            <a:endCxn id="137" idx="3"/>
          </p:cNvCxnSpPr>
          <p:nvPr/>
        </p:nvCxnSpPr>
        <p:spPr>
          <a:xfrm rot="16200000" flipV="1">
            <a:off x="4956949" y="3170250"/>
            <a:ext cx="846491" cy="15897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/>
              <p:nvPr/>
            </p:nvSpPr>
            <p:spPr>
              <a:xfrm>
                <a:off x="5170823" y="900422"/>
                <a:ext cx="2383858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823" y="900422"/>
                <a:ext cx="2383858" cy="63555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/>
              <p:nvPr/>
            </p:nvSpPr>
            <p:spPr>
              <a:xfrm>
                <a:off x="5859258" y="1471947"/>
                <a:ext cx="23969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⇒(2,1)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258" y="1471947"/>
                <a:ext cx="2396938" cy="307777"/>
              </a:xfrm>
              <a:prstGeom prst="rect">
                <a:avLst/>
              </a:prstGeom>
              <a:blipFill>
                <a:blip r:embed="rId22"/>
                <a:stretch>
                  <a:fillRect t="-1961" r="-178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/>
              <p:nvPr/>
            </p:nvSpPr>
            <p:spPr>
              <a:xfrm>
                <a:off x="5660812" y="4089704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812" y="4089704"/>
                <a:ext cx="811441" cy="307777"/>
              </a:xfrm>
              <a:prstGeom prst="rect">
                <a:avLst/>
              </a:prstGeom>
              <a:blipFill>
                <a:blip r:embed="rId2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310A7E4A-8E15-4376-A740-98577E42426C}"/>
              </a:ext>
            </a:extLst>
          </p:cNvPr>
          <p:cNvSpPr txBox="1"/>
          <p:nvPr/>
        </p:nvSpPr>
        <p:spPr>
          <a:xfrm>
            <a:off x="4519774" y="5858562"/>
            <a:ext cx="324447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b2_grad = np.sum(err)/m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/>
              <p:nvPr/>
            </p:nvSpPr>
            <p:spPr>
              <a:xfrm>
                <a:off x="8166499" y="1453275"/>
                <a:ext cx="1835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499" y="1453275"/>
                <a:ext cx="1835561" cy="369332"/>
              </a:xfrm>
              <a:prstGeom prst="rect">
                <a:avLst/>
              </a:prstGeom>
              <a:blipFill>
                <a:blip r:embed="rId2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/>
              <p:nvPr/>
            </p:nvSpPr>
            <p:spPr>
              <a:xfrm>
                <a:off x="7693411" y="1766285"/>
                <a:ext cx="265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411" y="1766285"/>
                <a:ext cx="2655120" cy="369332"/>
              </a:xfrm>
              <a:prstGeom prst="rect">
                <a:avLst/>
              </a:prstGeom>
              <a:blipFill>
                <a:blip r:embed="rId2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E9EC24B-AD59-467A-B4BB-10774FAC8725}"/>
              </a:ext>
            </a:extLst>
          </p:cNvPr>
          <p:cNvSpPr/>
          <p:nvPr/>
        </p:nvSpPr>
        <p:spPr>
          <a:xfrm>
            <a:off x="8776968" y="230300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43A8C57-F4C8-46FA-AC16-FAE1E8524A10}"/>
              </a:ext>
            </a:extLst>
          </p:cNvPr>
          <p:cNvSpPr/>
          <p:nvPr/>
        </p:nvSpPr>
        <p:spPr>
          <a:xfrm>
            <a:off x="8776968" y="253384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26C26A5-337C-4A6C-BDE2-2C080D5F55D4}"/>
              </a:ext>
            </a:extLst>
          </p:cNvPr>
          <p:cNvSpPr/>
          <p:nvPr/>
        </p:nvSpPr>
        <p:spPr>
          <a:xfrm>
            <a:off x="8776968" y="276468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451CEC0-63BF-4DE3-9176-635949677A95}"/>
              </a:ext>
            </a:extLst>
          </p:cNvPr>
          <p:cNvSpPr/>
          <p:nvPr/>
        </p:nvSpPr>
        <p:spPr>
          <a:xfrm>
            <a:off x="8776968" y="299552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FBE6C52-E747-4A60-B4C7-627F5C78A498}"/>
              </a:ext>
            </a:extLst>
          </p:cNvPr>
          <p:cNvSpPr/>
          <p:nvPr/>
        </p:nvSpPr>
        <p:spPr>
          <a:xfrm>
            <a:off x="8776968" y="322636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97B60CA-CF8A-4EE4-BEFA-97024CEC6D0D}"/>
              </a:ext>
            </a:extLst>
          </p:cNvPr>
          <p:cNvSpPr/>
          <p:nvPr/>
        </p:nvSpPr>
        <p:spPr>
          <a:xfrm>
            <a:off x="9471939" y="2773162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/>
              <p:nvPr/>
            </p:nvSpPr>
            <p:spPr>
              <a:xfrm>
                <a:off x="9074507" y="2680197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507" y="2680197"/>
                <a:ext cx="295262" cy="369332"/>
              </a:xfrm>
              <a:prstGeom prst="rect">
                <a:avLst/>
              </a:prstGeom>
              <a:blipFill>
                <a:blip r:embed="rId26"/>
                <a:stretch>
                  <a:fillRect r="-14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직사각형 80">
            <a:extLst>
              <a:ext uri="{FF2B5EF4-FFF2-40B4-BE49-F238E27FC236}">
                <a16:creationId xmlns:a16="http://schemas.microsoft.com/office/drawing/2014/main" id="{9C318C8E-5EAA-4F6F-A3AA-02EA9E9C5BDC}"/>
              </a:ext>
            </a:extLst>
          </p:cNvPr>
          <p:cNvSpPr/>
          <p:nvPr/>
        </p:nvSpPr>
        <p:spPr>
          <a:xfrm>
            <a:off x="9471939" y="230300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1FBA4E7-341F-4236-BF21-A452883CE06F}"/>
              </a:ext>
            </a:extLst>
          </p:cNvPr>
          <p:cNvSpPr/>
          <p:nvPr/>
        </p:nvSpPr>
        <p:spPr>
          <a:xfrm>
            <a:off x="9471939" y="254232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A798FE-804C-478C-9007-04CB3E8D3180}"/>
              </a:ext>
            </a:extLst>
          </p:cNvPr>
          <p:cNvSpPr/>
          <p:nvPr/>
        </p:nvSpPr>
        <p:spPr>
          <a:xfrm>
            <a:off x="9471939" y="3005360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093382D-DB55-468C-A0D2-477E606CEEFE}"/>
              </a:ext>
            </a:extLst>
          </p:cNvPr>
          <p:cNvSpPr/>
          <p:nvPr/>
        </p:nvSpPr>
        <p:spPr>
          <a:xfrm>
            <a:off x="9471939" y="323755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BCA9F9-8A0F-49BE-BCFD-EE291B8FEDD3}"/>
              </a:ext>
            </a:extLst>
          </p:cNvPr>
          <p:cNvSpPr/>
          <p:nvPr/>
        </p:nvSpPr>
        <p:spPr>
          <a:xfrm>
            <a:off x="10047252" y="2773162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6C95D01-5BE7-4F96-B2E3-21E7650FF898}"/>
              </a:ext>
            </a:extLst>
          </p:cNvPr>
          <p:cNvSpPr/>
          <p:nvPr/>
        </p:nvSpPr>
        <p:spPr>
          <a:xfrm>
            <a:off x="10047252" y="230300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505A915-4F6A-4F94-990C-629145E18393}"/>
              </a:ext>
            </a:extLst>
          </p:cNvPr>
          <p:cNvSpPr/>
          <p:nvPr/>
        </p:nvSpPr>
        <p:spPr>
          <a:xfrm>
            <a:off x="10047252" y="254232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C156FC7-ADF3-480B-BDBB-4BBAF852FC54}"/>
              </a:ext>
            </a:extLst>
          </p:cNvPr>
          <p:cNvSpPr/>
          <p:nvPr/>
        </p:nvSpPr>
        <p:spPr>
          <a:xfrm>
            <a:off x="10047252" y="3005360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740A44A-DCFC-444F-83FB-5B22403BDD70}"/>
              </a:ext>
            </a:extLst>
          </p:cNvPr>
          <p:cNvSpPr/>
          <p:nvPr/>
        </p:nvSpPr>
        <p:spPr>
          <a:xfrm>
            <a:off x="10047252" y="323755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/>
              <p:nvPr/>
            </p:nvSpPr>
            <p:spPr>
              <a:xfrm>
                <a:off x="9705766" y="2699677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5766" y="2699677"/>
                <a:ext cx="295262" cy="369332"/>
              </a:xfrm>
              <a:prstGeom prst="rect">
                <a:avLst/>
              </a:prstGeom>
              <a:blipFill>
                <a:blip r:embed="rId27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4A514445-46E1-417C-9D82-DE09A276A204}"/>
              </a:ext>
            </a:extLst>
          </p:cNvPr>
          <p:cNvSpPr/>
          <p:nvPr/>
        </p:nvSpPr>
        <p:spPr>
          <a:xfrm>
            <a:off x="10373766" y="4174936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50DA630-9DEA-42A4-A0CA-7A1657261169}"/>
              </a:ext>
            </a:extLst>
          </p:cNvPr>
          <p:cNvSpPr/>
          <p:nvPr/>
        </p:nvSpPr>
        <p:spPr>
          <a:xfrm>
            <a:off x="10040409" y="462878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984977C-2650-40BE-8D1F-28144AA11A19}"/>
              </a:ext>
            </a:extLst>
          </p:cNvPr>
          <p:cNvSpPr/>
          <p:nvPr/>
        </p:nvSpPr>
        <p:spPr>
          <a:xfrm>
            <a:off x="10040409" y="415862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002AE2-6F2C-420C-8D69-A308628B964E}"/>
              </a:ext>
            </a:extLst>
          </p:cNvPr>
          <p:cNvSpPr/>
          <p:nvPr/>
        </p:nvSpPr>
        <p:spPr>
          <a:xfrm>
            <a:off x="10040409" y="439794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EA25823-3471-4BFA-91FA-9D7FAF3E4A56}"/>
              </a:ext>
            </a:extLst>
          </p:cNvPr>
          <p:cNvSpPr/>
          <p:nvPr/>
        </p:nvSpPr>
        <p:spPr>
          <a:xfrm>
            <a:off x="10040409" y="486098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794814-BE1A-43C5-BCFF-6D58167E280C}"/>
              </a:ext>
            </a:extLst>
          </p:cNvPr>
          <p:cNvSpPr/>
          <p:nvPr/>
        </p:nvSpPr>
        <p:spPr>
          <a:xfrm>
            <a:off x="10040409" y="509317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8891C87B-0C03-4DC7-BD47-5837181FBC2E}"/>
              </a:ext>
            </a:extLst>
          </p:cNvPr>
          <p:cNvSpPr/>
          <p:nvPr/>
        </p:nvSpPr>
        <p:spPr>
          <a:xfrm>
            <a:off x="9369769" y="2299329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D9323E7-F4E1-4577-9976-0BCBBAF2E3C4}"/>
              </a:ext>
            </a:extLst>
          </p:cNvPr>
          <p:cNvSpPr txBox="1"/>
          <p:nvPr/>
        </p:nvSpPr>
        <p:spPr>
          <a:xfrm>
            <a:off x="269091" y="6028207"/>
            <a:ext cx="6168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연산의 미분은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합연산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리피트의 방향과 합의 방향은 같아야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/>
              <p:nvPr/>
            </p:nvSpPr>
            <p:spPr>
              <a:xfrm>
                <a:off x="8433007" y="3514750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007" y="3514750"/>
                <a:ext cx="811441" cy="307777"/>
              </a:xfrm>
              <a:prstGeom prst="rect">
                <a:avLst/>
              </a:prstGeom>
              <a:blipFill>
                <a:blip r:embed="rId28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/>
              <p:nvPr/>
            </p:nvSpPr>
            <p:spPr>
              <a:xfrm>
                <a:off x="9146858" y="3514750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858" y="3514750"/>
                <a:ext cx="811441" cy="307777"/>
              </a:xfrm>
              <a:prstGeom prst="rect">
                <a:avLst/>
              </a:prstGeom>
              <a:blipFill>
                <a:blip r:embed="rId2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521FF2B-A9EF-4FFB-BD41-B87286A4402F}"/>
              </a:ext>
            </a:extLst>
          </p:cNvPr>
          <p:cNvSpPr/>
          <p:nvPr/>
        </p:nvSpPr>
        <p:spPr>
          <a:xfrm>
            <a:off x="10040409" y="550274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/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,30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/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blipFill>
                <a:blip r:embed="rId3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/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blipFill>
                <a:blip r:embed="rId3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/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blipFill>
                <a:blip r:embed="rId3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/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+(m,2)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blipFill>
                <a:blip r:embed="rId35"/>
                <a:stretch>
                  <a:fillRect t="-26000" r="-923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9EC01AF-2E14-4A25-8328-8D6DBA35C1BD}"/>
                  </a:ext>
                </a:extLst>
              </p:cNvPr>
              <p:cNvSpPr txBox="1"/>
              <p:nvPr/>
            </p:nvSpPr>
            <p:spPr>
              <a:xfrm>
                <a:off x="4012427" y="4035206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9EC01AF-2E14-4A25-8328-8D6DBA35C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427" y="4035206"/>
                <a:ext cx="811440" cy="307777"/>
              </a:xfrm>
              <a:prstGeom prst="rect">
                <a:avLst/>
              </a:prstGeom>
              <a:blipFill>
                <a:blip r:embed="rId36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72FCFE1-F603-435C-8BE0-860398DF301C}"/>
                  </a:ext>
                </a:extLst>
              </p:cNvPr>
              <p:cNvSpPr txBox="1"/>
              <p:nvPr/>
            </p:nvSpPr>
            <p:spPr>
              <a:xfrm>
                <a:off x="4562400" y="3617029"/>
                <a:ext cx="6908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72FCFE1-F603-435C-8BE0-860398DF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400" y="3617029"/>
                <a:ext cx="690894" cy="307777"/>
              </a:xfrm>
              <a:prstGeom prst="rect">
                <a:avLst/>
              </a:prstGeom>
              <a:blipFill>
                <a:blip r:embed="rId37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0DF1FE6-1C56-49A9-82B5-673C57FE0778}"/>
                  </a:ext>
                </a:extLst>
              </p:cNvPr>
              <p:cNvSpPr txBox="1"/>
              <p:nvPr/>
            </p:nvSpPr>
            <p:spPr>
              <a:xfrm>
                <a:off x="7318542" y="4745426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0DF1FE6-1C56-49A9-82B5-673C57FE0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542" y="4745426"/>
                <a:ext cx="811441" cy="307777"/>
              </a:xfrm>
              <a:prstGeom prst="rect">
                <a:avLst/>
              </a:prstGeom>
              <a:blipFill>
                <a:blip r:embed="rId3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E6C9116-0B09-482B-8873-F90811A61E84}"/>
                  </a:ext>
                </a:extLst>
              </p:cNvPr>
              <p:cNvSpPr txBox="1"/>
              <p:nvPr/>
            </p:nvSpPr>
            <p:spPr>
              <a:xfrm>
                <a:off x="4670682" y="5007084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E6C9116-0B09-482B-8873-F90811A61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682" y="5007084"/>
                <a:ext cx="811441" cy="307777"/>
              </a:xfrm>
              <a:prstGeom prst="rect">
                <a:avLst/>
              </a:prstGeom>
              <a:blipFill>
                <a:blip r:embed="rId3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D2E8CE8-2A6E-4B0E-9C16-A5874BE64730}"/>
                  </a:ext>
                </a:extLst>
              </p:cNvPr>
              <p:cNvSpPr txBox="1"/>
              <p:nvPr/>
            </p:nvSpPr>
            <p:spPr>
              <a:xfrm>
                <a:off x="6577137" y="5555630"/>
                <a:ext cx="5506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D2E8CE8-2A6E-4B0E-9C16-A5874BE64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37" y="5555630"/>
                <a:ext cx="550664" cy="307777"/>
              </a:xfrm>
              <a:prstGeom prst="rect">
                <a:avLst/>
              </a:prstGeom>
              <a:blipFill>
                <a:blip r:embed="rId40"/>
                <a:stretch>
                  <a:fillRect l="-3333" r="-2222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8B4A951-98BF-4D84-A9EC-7F410601E251}"/>
                  </a:ext>
                </a:extLst>
              </p:cNvPr>
              <p:cNvSpPr txBox="1"/>
              <p:nvPr/>
            </p:nvSpPr>
            <p:spPr>
              <a:xfrm>
                <a:off x="5571478" y="3543107"/>
                <a:ext cx="6921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8B4A951-98BF-4D84-A9EC-7F410601E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478" y="3543107"/>
                <a:ext cx="692177" cy="307777"/>
              </a:xfrm>
              <a:prstGeom prst="rect">
                <a:avLst/>
              </a:prstGeom>
              <a:blipFill>
                <a:blip r:embed="rId4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59A03C-B775-41DF-8485-E6CCE0A43B30}"/>
                  </a:ext>
                </a:extLst>
              </p:cNvPr>
              <p:cNvSpPr txBox="1"/>
              <p:nvPr/>
            </p:nvSpPr>
            <p:spPr>
              <a:xfrm>
                <a:off x="4614255" y="4478179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59A03C-B775-41DF-8485-E6CCE0A43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255" y="4478179"/>
                <a:ext cx="811440" cy="307777"/>
              </a:xfrm>
              <a:prstGeom prst="rect">
                <a:avLst/>
              </a:prstGeom>
              <a:blipFill>
                <a:blip r:embed="rId4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BE1E3E0-329B-435A-A51D-517B5C6F73A0}"/>
                  </a:ext>
                </a:extLst>
              </p:cNvPr>
              <p:cNvSpPr txBox="1"/>
              <p:nvPr/>
            </p:nvSpPr>
            <p:spPr>
              <a:xfrm>
                <a:off x="5347690" y="4478077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BE1E3E0-329B-435A-A51D-517B5C6F7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690" y="4478077"/>
                <a:ext cx="811440" cy="307777"/>
              </a:xfrm>
              <a:prstGeom prst="rect">
                <a:avLst/>
              </a:prstGeom>
              <a:blipFill>
                <a:blip r:embed="rId4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1F7B3A3-EC55-497E-B318-5CB966585B61}"/>
              </a:ext>
            </a:extLst>
          </p:cNvPr>
          <p:cNvSpPr/>
          <p:nvPr/>
        </p:nvSpPr>
        <p:spPr>
          <a:xfrm>
            <a:off x="4238242" y="5340417"/>
            <a:ext cx="293524" cy="2935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7B6692C-2E8D-4085-B0C3-570C78309594}"/>
              </a:ext>
            </a:extLst>
          </p:cNvPr>
          <p:cNvSpPr txBox="1"/>
          <p:nvPr/>
        </p:nvSpPr>
        <p:spPr>
          <a:xfrm>
            <a:off x="4166720" y="5633941"/>
            <a:ext cx="28212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338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 입력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(Input)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대하여 올바른 정답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(Right Answer)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없는 데이터 집합이 주어지는 경우의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잘못된 예측에 대해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Feedback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받고 교정할 수 없음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Google news grouping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페이스북 에서 특정 집단의 사람들을 그룹화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천체의 별 모양으로 분류</a:t>
            </a:r>
          </a:p>
        </p:txBody>
      </p:sp>
    </p:spTree>
    <p:extLst>
      <p:ext uri="{BB962C8B-B14F-4D97-AF65-F5344CB8AC3E}">
        <p14:creationId xmlns:p14="http://schemas.microsoft.com/office/powerpoint/2010/main" val="28574677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3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.7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0.3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8E1BD2B-2093-4DD3-8D2F-D1B488BD7613}"/>
              </a:ext>
            </a:extLst>
          </p:cNvPr>
          <p:cNvSpPr txBox="1"/>
          <p:nvPr/>
        </p:nvSpPr>
        <p:spPr>
          <a:xfrm>
            <a:off x="5122127" y="2589489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/>
              <p:nvPr/>
            </p:nvSpPr>
            <p:spPr>
              <a:xfrm>
                <a:off x="1311796" y="4759237"/>
                <a:ext cx="3818288" cy="959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4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1.37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0.96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.10</m:t>
                                        </m:r>
                                      </m:e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−0.17</m:t>
                                        </m:r>
                                      </m:e>
                                    </m:mr>
                                  </m:m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4759237"/>
                <a:ext cx="3818288" cy="959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FD28487-F172-40C2-9D05-FC2ABF311314}"/>
              </a:ext>
            </a:extLst>
          </p:cNvPr>
          <p:cNvSpPr txBox="1"/>
          <p:nvPr/>
        </p:nvSpPr>
        <p:spPr>
          <a:xfrm>
            <a:off x="5161498" y="5238855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5FBE43-E9BF-458F-8DEF-EA57E9E46DDE}"/>
              </a:ext>
            </a:extLst>
          </p:cNvPr>
          <p:cNvSpPr txBox="1"/>
          <p:nvPr/>
        </p:nvSpPr>
        <p:spPr>
          <a:xfrm>
            <a:off x="4100260" y="3899180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CBB42F9-CFDB-4D4B-968D-366F5C8A34F5}"/>
              </a:ext>
            </a:extLst>
          </p:cNvPr>
          <p:cNvCxnSpPr>
            <a:stCxn id="46" idx="1"/>
          </p:cNvCxnSpPr>
          <p:nvPr/>
        </p:nvCxnSpPr>
        <p:spPr>
          <a:xfrm rot="10800000" flipV="1">
            <a:off x="3553522" y="4083845"/>
            <a:ext cx="546738" cy="675391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00C8142-7A5A-44E3-B03A-059FF77F3DEA}"/>
              </a:ext>
            </a:extLst>
          </p:cNvPr>
          <p:cNvSpPr txBox="1"/>
          <p:nvPr/>
        </p:nvSpPr>
        <p:spPr>
          <a:xfrm>
            <a:off x="1438835" y="5968568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BF9BBE96-6D12-4285-871B-1B19D3789DC2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199527" y="5806068"/>
            <a:ext cx="324615" cy="34716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47962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행렬의 구성을 보면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(m,2)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(m,1)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</a:t>
                </a:r>
                <a:endPara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전치하여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곱해야 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blipFill>
                <a:blip r:embed="rId3"/>
                <a:stretch>
                  <a:fillRect l="-738" t="-6897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292726" y="3047645"/>
                <a:ext cx="9200724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1.37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2.10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.96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−0.17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26" y="3047645"/>
                <a:ext cx="9200724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9AA03AC-A147-415D-9DBB-1B32F6C5DEB7}"/>
              </a:ext>
            </a:extLst>
          </p:cNvPr>
          <p:cNvSpPr txBox="1"/>
          <p:nvPr/>
        </p:nvSpPr>
        <p:spPr>
          <a:xfrm>
            <a:off x="5972095" y="430529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4D1E0A7D-F7E6-457F-B6AC-D28C812A3A36}"/>
              </a:ext>
            </a:extLst>
          </p:cNvPr>
          <p:cNvSpPr/>
          <p:nvPr/>
        </p:nvSpPr>
        <p:spPr>
          <a:xfrm rot="5400000">
            <a:off x="6198109" y="3155213"/>
            <a:ext cx="200674" cy="2155904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4D5489-0F95-4875-BE7C-955CDFD546DB}"/>
              </a:ext>
            </a:extLst>
          </p:cNvPr>
          <p:cNvSpPr txBox="1"/>
          <p:nvPr/>
        </p:nvSpPr>
        <p:spPr>
          <a:xfrm>
            <a:off x="8506719" y="2781292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그레디언트의 총 합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4A7673-070F-44E4-BFB1-A6CD66643A65}"/>
              </a:ext>
            </a:extLst>
          </p:cNvPr>
          <p:cNvCxnSpPr>
            <a:stCxn id="46" idx="2"/>
          </p:cNvCxnSpPr>
          <p:nvPr/>
        </p:nvCxnSpPr>
        <p:spPr>
          <a:xfrm flipH="1">
            <a:off x="9399513" y="3119846"/>
            <a:ext cx="1" cy="212078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65A036D-DE79-44E5-839A-BD0DF83CDB56}"/>
              </a:ext>
            </a:extLst>
          </p:cNvPr>
          <p:cNvSpPr txBox="1"/>
          <p:nvPr/>
        </p:nvSpPr>
        <p:spPr>
          <a:xfrm>
            <a:off x="7329456" y="4644884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타깃과 예측의 차이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B4A033F-6232-4CFB-8E50-0B703E5F4572}"/>
              </a:ext>
            </a:extLst>
          </p:cNvPr>
          <p:cNvCxnSpPr>
            <a:cxnSpLocks/>
          </p:cNvCxnSpPr>
          <p:nvPr/>
        </p:nvCxnSpPr>
        <p:spPr>
          <a:xfrm flipH="1" flipV="1">
            <a:off x="8222250" y="4461427"/>
            <a:ext cx="1" cy="183457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5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3F62F1-8E59-414E-9666-9873F553E025}"/>
              </a:ext>
            </a:extLst>
          </p:cNvPr>
          <p:cNvSpPr txBox="1"/>
          <p:nvPr/>
        </p:nvSpPr>
        <p:spPr>
          <a:xfrm>
            <a:off x="2792724" y="4277202"/>
            <a:ext cx="153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 k)(m,1)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FE6CC9-8A1B-4AA5-9930-B89AB3F3A29C}"/>
              </a:ext>
            </a:extLst>
          </p:cNvPr>
          <p:cNvSpPr txBox="1"/>
          <p:nvPr/>
        </p:nvSpPr>
        <p:spPr>
          <a:xfrm>
            <a:off x="2792724" y="4687497"/>
            <a:ext cx="262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(k, m)(m,1) =&gt; (k, 1 )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34852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570807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862287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832528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372034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547351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547351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547351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615749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22578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289520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414445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86219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865997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절편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blipFill>
                <a:blip r:embed="rId17"/>
                <a:stretch>
                  <a:fillRect l="-1466" t="-9231" r="-733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ko-KR" alt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A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939489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2"/>
            <a:endCxn id="140" idx="3"/>
          </p:cNvCxnSpPr>
          <p:nvPr/>
        </p:nvCxnSpPr>
        <p:spPr>
          <a:xfrm rot="5400000">
            <a:off x="5264169" y="4438700"/>
            <a:ext cx="410119" cy="141169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/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26D03EC-488F-4D8F-9066-F484E3BE4F4C}"/>
                  </a:ext>
                </a:extLst>
              </p:cNvPr>
              <p:cNvSpPr txBox="1"/>
              <p:nvPr/>
            </p:nvSpPr>
            <p:spPr>
              <a:xfrm>
                <a:off x="5465757" y="515228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𝑚</m:t>
                      </m:r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,1)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26D03EC-488F-4D8F-9066-F484E3BE4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757" y="5152281"/>
                <a:ext cx="386575" cy="400110"/>
              </a:xfrm>
              <a:prstGeom prst="rect">
                <a:avLst/>
              </a:prstGeom>
              <a:blipFill>
                <a:blip r:embed="rId21"/>
                <a:stretch>
                  <a:fillRect l="-7937" r="-128571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038C49-23B7-43C2-BDD5-BB2F9BEDE270}"/>
                  </a:ext>
                </a:extLst>
              </p:cNvPr>
              <p:cNvSpPr txBox="1"/>
              <p:nvPr/>
            </p:nvSpPr>
            <p:spPr>
              <a:xfrm>
                <a:off x="3953671" y="550384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()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038C49-23B7-43C2-BDD5-BB2F9BEDE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71" y="5503846"/>
                <a:ext cx="386575" cy="400110"/>
              </a:xfrm>
              <a:prstGeom prst="rect">
                <a:avLst/>
              </a:prstGeom>
              <a:blipFill>
                <a:blip r:embed="rId22"/>
                <a:stretch>
                  <a:fillRect l="-7937" r="-9524" b="-1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72822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blipFill>
                <a:blip r:embed="rId17"/>
                <a:stretch>
                  <a:fillRect l="-1376" t="-9231" r="-688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kumimoji="1" lang="en-US" altLang="ko-KR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sz="2800" b="1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 b="1" i="1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ko-KR" sz="2800" i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ko-KR" sz="280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⨀(</m:t>
                    </m:r>
                    <m:r>
                      <m:rPr>
                        <m:nor/>
                      </m:rP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 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ko-KR" altLang="en-US" sz="2800" b="1" i="1" u="none" strike="noStrike" kern="1200" cap="none" spc="0" normalizeH="0" baseline="0" noProof="0">
                  <a:ln>
                    <a:noFill/>
                  </a:ln>
                  <a:solidFill>
                    <a:srgbClr val="3399FF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blipFill>
                <a:blip r:embed="rId18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/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𝑬𝒓𝒓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kumimoji="1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blipFill>
                <a:blip r:embed="rId3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177050-33C2-48FF-A223-0C1ED9FCDD43}"/>
              </a:ext>
            </a:extLst>
          </p:cNvPr>
          <p:cNvSpPr txBox="1"/>
          <p:nvPr/>
        </p:nvSpPr>
        <p:spPr>
          <a:xfrm>
            <a:off x="5004997" y="250762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(m,1)(1,2)=&gt;(m,2)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4E4369-6FCC-4B8C-AF11-C6D0383125F1}"/>
              </a:ext>
            </a:extLst>
          </p:cNvPr>
          <p:cNvSpPr txBox="1"/>
          <p:nvPr/>
        </p:nvSpPr>
        <p:spPr>
          <a:xfrm>
            <a:off x="5473636" y="1616316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err_to_hidden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164D48-4E61-425D-9433-FF46CB952A56}"/>
              </a:ext>
            </a:extLst>
          </p:cNvPr>
          <p:cNvSpPr txBox="1"/>
          <p:nvPr/>
        </p:nvSpPr>
        <p:spPr>
          <a:xfrm>
            <a:off x="5068536" y="285669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(n,m)(m,2)=&gt;(n,2)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4134360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2664873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5554590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2119104" y="4911510"/>
            <a:ext cx="542650" cy="720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2426374" y="4289662"/>
            <a:ext cx="343373" cy="3550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2419291" y="5151075"/>
            <a:ext cx="350457" cy="37925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2071439" y="396164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439" y="3961648"/>
                <a:ext cx="343214" cy="338554"/>
              </a:xfrm>
              <a:prstGeom prst="rect">
                <a:avLst/>
              </a:prstGeom>
              <a:blipFill>
                <a:blip r:embed="rId3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1775890" y="4742233"/>
            <a:ext cx="343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2119104" y="5402826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04" y="5402826"/>
                <a:ext cx="343214" cy="338554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3381001" y="4897886"/>
            <a:ext cx="75335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3598601" y="491933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601" y="4919338"/>
                <a:ext cx="343214" cy="338554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421878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770076" y="4710804"/>
                <a:ext cx="343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076" y="4710804"/>
                <a:ext cx="343214" cy="369332"/>
              </a:xfrm>
              <a:prstGeom prst="rect">
                <a:avLst/>
              </a:prstGeom>
              <a:blipFill>
                <a:blip r:embed="rId41"/>
                <a:stretch>
                  <a:fillRect t="-6667" r="-125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 flipV="1">
            <a:off x="9138007" y="4895470"/>
            <a:ext cx="632069" cy="241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690950" y="4897886"/>
            <a:ext cx="730928" cy="3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41795" y="4070777"/>
            <a:ext cx="578323" cy="730791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7180437" y="3724557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4128123" y="4707932"/>
                <a:ext cx="776063" cy="413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1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123" y="4707932"/>
                <a:ext cx="776063" cy="413126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440381" y="4708700"/>
                <a:ext cx="64152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381" y="4708700"/>
                <a:ext cx="641521" cy="338554"/>
              </a:xfrm>
              <a:prstGeom prst="rect">
                <a:avLst/>
              </a:prstGeom>
              <a:blipFill>
                <a:blip r:embed="rId43"/>
                <a:stretch>
                  <a:fillRect l="-952" r="-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996351" y="5378698"/>
            <a:ext cx="872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2673447" y="4761492"/>
                <a:ext cx="8602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447" y="4761492"/>
                <a:ext cx="860255" cy="261610"/>
              </a:xfrm>
              <a:prstGeom prst="rect">
                <a:avLst/>
              </a:prstGeom>
              <a:blipFill>
                <a:blip r:embed="rId44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5469170" y="4759083"/>
                <a:ext cx="91274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170" y="4759083"/>
                <a:ext cx="912744" cy="261610"/>
              </a:xfrm>
              <a:prstGeom prst="rect">
                <a:avLst/>
              </a:prstGeom>
              <a:blipFill>
                <a:blip r:embed="rId45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</p:cNvCxnSpPr>
          <p:nvPr/>
        </p:nvCxnSpPr>
        <p:spPr>
          <a:xfrm>
            <a:off x="4856792" y="4897886"/>
            <a:ext cx="704101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974821" y="4540182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6270720" y="4897886"/>
            <a:ext cx="704101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962999" y="4689631"/>
                <a:ext cx="776063" cy="413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1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999" y="4689631"/>
                <a:ext cx="776063" cy="413126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5315616" y="4289581"/>
            <a:ext cx="343373" cy="3550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921080" y="396164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80" y="3961648"/>
                <a:ext cx="343214" cy="338554"/>
              </a:xfrm>
              <a:prstGeom prst="rect">
                <a:avLst/>
              </a:prstGeom>
              <a:blipFill>
                <a:blip r:embed="rId47"/>
                <a:stretch>
                  <a:fillRect r="-122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5379361" y="5180790"/>
            <a:ext cx="350457" cy="37925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5079174" y="5432541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174" y="5432541"/>
                <a:ext cx="343214" cy="338554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5010941" y="491933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941" y="4919338"/>
                <a:ext cx="343214" cy="338554"/>
              </a:xfrm>
              <a:prstGeom prst="rect">
                <a:avLst/>
              </a:prstGeom>
              <a:blipFill>
                <a:blip r:embed="rId49"/>
                <a:stretch>
                  <a:fillRect r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6504134" y="489080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134" y="4890808"/>
                <a:ext cx="343214" cy="338554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887629" y="4887295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629" y="4887295"/>
                <a:ext cx="343214" cy="338554"/>
              </a:xfrm>
              <a:prstGeom prst="rect">
                <a:avLst/>
              </a:prstGeom>
              <a:blipFill>
                <a:blip r:embed="rId51"/>
                <a:stretch>
                  <a:fillRect r="-5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786432" y="5679279"/>
                <a:ext cx="1292854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432" y="5679279"/>
                <a:ext cx="1292854" cy="444865"/>
              </a:xfrm>
              <a:prstGeom prst="rect">
                <a:avLst/>
              </a:prstGeom>
              <a:blipFill>
                <a:blip r:embed="rId52"/>
                <a:stretch>
                  <a:fillRect l="-472" t="-1370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675741" y="5229363"/>
            <a:ext cx="1320610" cy="28783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5475B5EA-DCBD-4002-8AE0-A8CBB0CC8938}"/>
              </a:ext>
            </a:extLst>
          </p:cNvPr>
          <p:cNvCxnSpPr>
            <a:cxnSpLocks/>
            <a:stCxn id="143" idx="2"/>
            <a:endCxn id="142" idx="2"/>
          </p:cNvCxnSpPr>
          <p:nvPr/>
        </p:nvCxnSpPr>
        <p:spPr>
          <a:xfrm rot="5400000">
            <a:off x="5914880" y="4497031"/>
            <a:ext cx="28530" cy="1493193"/>
          </a:xfrm>
          <a:prstGeom prst="curvedConnector3">
            <a:avLst>
              <a:gd name="adj1" fmla="val 90126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/>
              <p:nvPr/>
            </p:nvSpPr>
            <p:spPr>
              <a:xfrm>
                <a:off x="5502713" y="5631167"/>
                <a:ext cx="859017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4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713" y="5631167"/>
                <a:ext cx="859017" cy="444865"/>
              </a:xfrm>
              <a:prstGeom prst="rect">
                <a:avLst/>
              </a:prstGeom>
              <a:blipFill>
                <a:blip r:embed="rId53"/>
                <a:stretch>
                  <a:fillRect l="-1418" t="-1370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CC3A5F5E-5249-4079-A09C-E149DA5F9506}"/>
              </a:ext>
            </a:extLst>
          </p:cNvPr>
          <p:cNvCxnSpPr>
            <a:cxnSpLocks/>
            <a:stCxn id="142" idx="2"/>
            <a:endCxn id="57" idx="2"/>
          </p:cNvCxnSpPr>
          <p:nvPr/>
        </p:nvCxnSpPr>
        <p:spPr>
          <a:xfrm rot="5400000">
            <a:off x="4476378" y="4551722"/>
            <a:ext cx="12700" cy="141234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/>
              <p:nvPr/>
            </p:nvSpPr>
            <p:spPr>
              <a:xfrm>
                <a:off x="3484421" y="5631166"/>
                <a:ext cx="1594026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m:rPr>
                          <m:nor/>
                        </m:rP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 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421" y="5631166"/>
                <a:ext cx="1594026" cy="444865"/>
              </a:xfrm>
              <a:prstGeom prst="rect">
                <a:avLst/>
              </a:prstGeom>
              <a:blipFill>
                <a:blip r:embed="rId54"/>
                <a:stretch>
                  <a:fillRect l="-766" t="-1370" r="-1533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8325FCB3-CB14-4256-8744-EC3746855492}"/>
              </a:ext>
            </a:extLst>
          </p:cNvPr>
          <p:cNvCxnSpPr>
            <a:cxnSpLocks/>
            <a:stCxn id="57" idx="0"/>
            <a:endCxn id="51" idx="3"/>
          </p:cNvCxnSpPr>
          <p:nvPr/>
        </p:nvCxnSpPr>
        <p:spPr>
          <a:xfrm rot="16200000" flipV="1">
            <a:off x="2698225" y="3847354"/>
            <a:ext cx="788413" cy="1355555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/>
              <p:nvPr/>
            </p:nvSpPr>
            <p:spPr>
              <a:xfrm>
                <a:off x="2733217" y="3617134"/>
                <a:ext cx="782202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ko-KR" altLang="en-US" sz="14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17" y="3617134"/>
                <a:ext cx="782202" cy="444865"/>
              </a:xfrm>
              <a:prstGeom prst="rect">
                <a:avLst/>
              </a:prstGeom>
              <a:blipFill>
                <a:blip r:embed="rId55"/>
                <a:stretch>
                  <a:fillRect l="-775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1F0F94F2-6195-4D5E-A360-B32582015147}"/>
              </a:ext>
            </a:extLst>
          </p:cNvPr>
          <p:cNvSpPr txBox="1"/>
          <p:nvPr/>
        </p:nvSpPr>
        <p:spPr>
          <a:xfrm>
            <a:off x="1654060" y="621561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np.sum(err_to_hidden, axis=0)/m;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863E92-DFD4-402A-A714-74CFDD002E46}"/>
              </a:ext>
            </a:extLst>
          </p:cNvPr>
          <p:cNvSpPr txBox="1"/>
          <p:nvPr/>
        </p:nvSpPr>
        <p:spPr>
          <a:xfrm>
            <a:off x="-32088" y="4379539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(m,n)(n,2)=&gt;(m,2)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2F86A1-08EB-4409-B59D-41C5223D2F27}"/>
              </a:ext>
            </a:extLst>
          </p:cNvPr>
          <p:cNvSpPr txBox="1"/>
          <p:nvPr/>
        </p:nvSpPr>
        <p:spPr>
          <a:xfrm>
            <a:off x="1790965" y="567304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AAB97F-E9C0-4001-8146-D8747D0E6C82}"/>
              </a:ext>
            </a:extLst>
          </p:cNvPr>
          <p:cNvSpPr/>
          <p:nvPr/>
        </p:nvSpPr>
        <p:spPr>
          <a:xfrm>
            <a:off x="336539" y="502969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85D3693-1A10-40F5-AFB8-F8F24FBF3099}"/>
              </a:ext>
            </a:extLst>
          </p:cNvPr>
          <p:cNvSpPr/>
          <p:nvPr/>
        </p:nvSpPr>
        <p:spPr>
          <a:xfrm>
            <a:off x="543514" y="502969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702624A-6A59-494C-B62C-50089A46534B}"/>
              </a:ext>
            </a:extLst>
          </p:cNvPr>
          <p:cNvSpPr/>
          <p:nvPr/>
        </p:nvSpPr>
        <p:spPr>
          <a:xfrm>
            <a:off x="336539" y="524252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41C4C15-C297-4382-915B-23ADB8EA0420}"/>
              </a:ext>
            </a:extLst>
          </p:cNvPr>
          <p:cNvSpPr/>
          <p:nvPr/>
        </p:nvSpPr>
        <p:spPr>
          <a:xfrm>
            <a:off x="543514" y="524252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1068F9D-BCAB-4204-ABB6-2984529F4400}"/>
              </a:ext>
            </a:extLst>
          </p:cNvPr>
          <p:cNvSpPr/>
          <p:nvPr/>
        </p:nvSpPr>
        <p:spPr>
          <a:xfrm>
            <a:off x="336539" y="545535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E133741-ADCF-4645-AA7B-1D810E77D02C}"/>
              </a:ext>
            </a:extLst>
          </p:cNvPr>
          <p:cNvSpPr/>
          <p:nvPr/>
        </p:nvSpPr>
        <p:spPr>
          <a:xfrm>
            <a:off x="543514" y="545535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D033EA4-5010-43A4-97B6-A7A12ABFAB7C}"/>
              </a:ext>
            </a:extLst>
          </p:cNvPr>
          <p:cNvSpPr/>
          <p:nvPr/>
        </p:nvSpPr>
        <p:spPr>
          <a:xfrm>
            <a:off x="336539" y="566819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74A1F1F-5F83-4234-AB1B-3E42644595A7}"/>
              </a:ext>
            </a:extLst>
          </p:cNvPr>
          <p:cNvSpPr/>
          <p:nvPr/>
        </p:nvSpPr>
        <p:spPr>
          <a:xfrm>
            <a:off x="543514" y="566819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FDC3E30-DCAF-423E-9726-16E12FC8795B}"/>
              </a:ext>
            </a:extLst>
          </p:cNvPr>
          <p:cNvSpPr/>
          <p:nvPr/>
        </p:nvSpPr>
        <p:spPr>
          <a:xfrm>
            <a:off x="336539" y="588102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465F385-921C-4BC2-9A83-403D169A7A0A}"/>
              </a:ext>
            </a:extLst>
          </p:cNvPr>
          <p:cNvSpPr/>
          <p:nvPr/>
        </p:nvSpPr>
        <p:spPr>
          <a:xfrm>
            <a:off x="543514" y="588102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C156CA-A173-4CB1-9B06-9DA4A2B0F5E7}"/>
              </a:ext>
            </a:extLst>
          </p:cNvPr>
          <p:cNvSpPr/>
          <p:nvPr/>
        </p:nvSpPr>
        <p:spPr>
          <a:xfrm>
            <a:off x="1027477" y="502753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E4BAE9-3740-44DE-B522-AD6DA6EE1A89}"/>
              </a:ext>
            </a:extLst>
          </p:cNvPr>
          <p:cNvSpPr/>
          <p:nvPr/>
        </p:nvSpPr>
        <p:spPr>
          <a:xfrm>
            <a:off x="1234452" y="502753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766C9A-5324-4650-9281-F4683CEF953E}"/>
              </a:ext>
            </a:extLst>
          </p:cNvPr>
          <p:cNvSpPr/>
          <p:nvPr/>
        </p:nvSpPr>
        <p:spPr>
          <a:xfrm>
            <a:off x="1027477" y="524036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B6EB44-54F6-422B-B78E-4412D4F993F3}"/>
              </a:ext>
            </a:extLst>
          </p:cNvPr>
          <p:cNvSpPr/>
          <p:nvPr/>
        </p:nvSpPr>
        <p:spPr>
          <a:xfrm>
            <a:off x="1234452" y="524036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7F9B65B-4C19-4596-A090-0B8DDA6553AC}"/>
              </a:ext>
            </a:extLst>
          </p:cNvPr>
          <p:cNvSpPr/>
          <p:nvPr/>
        </p:nvSpPr>
        <p:spPr>
          <a:xfrm>
            <a:off x="1027477" y="545319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0B8E76-73A1-43B8-9E87-088E4D053D9D}"/>
              </a:ext>
            </a:extLst>
          </p:cNvPr>
          <p:cNvSpPr/>
          <p:nvPr/>
        </p:nvSpPr>
        <p:spPr>
          <a:xfrm>
            <a:off x="1234452" y="545319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ED83A90-08D4-4022-BED6-961A2325B3FA}"/>
              </a:ext>
            </a:extLst>
          </p:cNvPr>
          <p:cNvSpPr/>
          <p:nvPr/>
        </p:nvSpPr>
        <p:spPr>
          <a:xfrm>
            <a:off x="1027477" y="566603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1AC26A2-30EC-4B09-A921-DC0E1439C558}"/>
              </a:ext>
            </a:extLst>
          </p:cNvPr>
          <p:cNvSpPr/>
          <p:nvPr/>
        </p:nvSpPr>
        <p:spPr>
          <a:xfrm>
            <a:off x="1234452" y="566603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A7C97A-743E-4BE7-8A3D-E43536051AE2}"/>
              </a:ext>
            </a:extLst>
          </p:cNvPr>
          <p:cNvSpPr/>
          <p:nvPr/>
        </p:nvSpPr>
        <p:spPr>
          <a:xfrm>
            <a:off x="1027477" y="587886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953048A-58A1-4AB2-A2FD-89AED2DFAD8B}"/>
              </a:ext>
            </a:extLst>
          </p:cNvPr>
          <p:cNvSpPr/>
          <p:nvPr/>
        </p:nvSpPr>
        <p:spPr>
          <a:xfrm>
            <a:off x="1234452" y="587886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18DC84DD-C66F-4C1C-9FA8-9ED81B98B748}"/>
              </a:ext>
            </a:extLst>
          </p:cNvPr>
          <p:cNvSpPr/>
          <p:nvPr/>
        </p:nvSpPr>
        <p:spPr>
          <a:xfrm>
            <a:off x="1545801" y="5047050"/>
            <a:ext cx="41039" cy="10387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6493174-07EE-4400-95F2-84046BD0A90A}"/>
              </a:ext>
            </a:extLst>
          </p:cNvPr>
          <p:cNvSpPr/>
          <p:nvPr/>
        </p:nvSpPr>
        <p:spPr>
          <a:xfrm>
            <a:off x="1027477" y="6197029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31FFD58-F46A-473F-B457-ED3A757BB1CD}"/>
              </a:ext>
            </a:extLst>
          </p:cNvPr>
          <p:cNvSpPr/>
          <p:nvPr/>
        </p:nvSpPr>
        <p:spPr>
          <a:xfrm>
            <a:off x="1234452" y="6197029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7425A28-01AF-45B4-8ECF-AD6532FD353C}"/>
              </a:ext>
            </a:extLst>
          </p:cNvPr>
          <p:cNvSpPr txBox="1"/>
          <p:nvPr/>
        </p:nvSpPr>
        <p:spPr>
          <a:xfrm>
            <a:off x="2608943" y="526183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(m,2)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88741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88083820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B59C57-7456-46BB-BFE9-6F9B29CEB6E9}"/>
              </a:ext>
            </a:extLst>
          </p:cNvPr>
          <p:cNvSpPr txBox="1"/>
          <p:nvPr/>
        </p:nvSpPr>
        <p:spPr>
          <a:xfrm>
            <a:off x="553926" y="1133479"/>
            <a:ext cx="84770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이란</a:t>
            </a: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?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하강법과 비슷하지만 에포크마다 전체 데이터를 사용하는 것이 아니라 조금씩 나누어 계산을 수행하고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그레디언트를 구하여 가중치를 업데이트 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가중치 업데이트 방법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작게 나눈 미니 배치만큼 가중치를 업데이트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크기는 보통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16,32,64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등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의 배수를 사용한다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확률적 경사 하강법이 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크기가 작으면 확률적 경사 하강법 처럼 작동하고 크면 배치 경사 하강법 처럼 작동한다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크기도 하이퍼파라미터이고 튜닝의 대상이다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660787" y="4790434"/>
            <a:ext cx="9473114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__init__(self, units=10,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batch_size=32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learning_rate=0.1, l1=0, l2=0):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super().__init__(units, learning_rate, l1, l2)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self.batch_size = batch_size     #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배치 크기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660787" y="4349124"/>
            <a:ext cx="5504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__init__ 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함수에서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batch_size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를 인자로 받아서 멤버 함수에 저장한다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621E7-F80F-41BC-913C-15C3C11A8D7D}"/>
              </a:ext>
            </a:extLst>
          </p:cNvPr>
          <p:cNvSpPr txBox="1"/>
          <p:nvPr/>
        </p:nvSpPr>
        <p:spPr>
          <a:xfrm>
            <a:off x="553926" y="3893926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구현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73321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418576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fit(self, x, y, epochs=100,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np.random.seed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m)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loss +=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*np.log(a) + (1-y_batch)*np.log(1-a)))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((loss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self.reg_loss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self.update_val_loss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fit()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572296" y="5840988"/>
            <a:ext cx="507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self.gen_batch(x, y)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이용하여 특정한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range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추출 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training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하여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를 미니배치 마다 업데이트 시킨다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41748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70401" y="1495243"/>
            <a:ext cx="8636596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미니배치 제너레이터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gen_batch(self, x, y):  # x.shape = (364,30)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length = len(x)  # length = 364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bins = length // self.batch_size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미니배치 횟수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364 // 32 == 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if length % self.batch_size:     # 32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 나누어 떨어지지 않는 나머지가 있는가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bins += 1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나누어 떨어지지 않을 때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indexes = np.random.permutation(np.arange(len(x)))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인덱스를 섞습니다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x = x[indexes]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y = y[indexes]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i in range(bins):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start = self.batch_size * i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end = self.batch_size * (i + 1)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yield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x[start:end], y[start:end]   # batch_size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슬라이싱하여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934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gen_batch()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424812" y="4690614"/>
            <a:ext cx="86821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파이썬 제너레이터로 구현한다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제너레이터를 사용하면 명시적으로 리스트를 만들지 않으면서 필요한 만큼 데이터를 추출할 수 있으므로 효율적이다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 함수를 사용하려면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yield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문을 사용하면 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batch_size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만큼씩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x,y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배열을 건너뛰며 미니 배치를 반환한다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get_batch()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함수가 호출될 때마다 훈련 데이터 배열의 인덱스를 섞는다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20012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=32)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08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하강법 적용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( batch_size = 32 )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466108" y="2455445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64F9AF06-69B4-4254-8938-5A35D9E28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84" y="4404406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29208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=128)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536901" y="2475801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3490" name="Picture 2">
            <a:extLst>
              <a:ext uri="{FF2B5EF4-FFF2-40B4-BE49-F238E27FC236}">
                <a16:creationId xmlns:a16="http://schemas.microsoft.com/office/drawing/2014/main" id="{9A49C9B2-0E9B-4F19-9549-831E8A409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70" y="4412439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029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ML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가장 일반적인 문제 유형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2085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95055059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81641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38351" y="423253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/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3288" b="-29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19" idx="4"/>
            <a:endCxn id="30" idx="3"/>
          </p:cNvCxnSpPr>
          <p:nvPr/>
        </p:nvCxnSpPr>
        <p:spPr>
          <a:xfrm rot="5400000">
            <a:off x="5719239" y="4655973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752859" y="4200334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7DDF98-6C71-4CE4-908D-29F31C0DFCCD}"/>
              </a:ext>
            </a:extLst>
          </p:cNvPr>
          <p:cNvSpPr txBox="1"/>
          <p:nvPr/>
        </p:nvSpPr>
        <p:spPr>
          <a:xfrm>
            <a:off x="6662198" y="3351781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97494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67724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36670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36669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86745" y="509373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36669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57" idx="4"/>
            <a:endCxn id="30" idx="3"/>
          </p:cNvCxnSpPr>
          <p:nvPr/>
        </p:nvCxnSpPr>
        <p:spPr>
          <a:xfrm rot="5400000">
            <a:off x="6184279" y="5125140"/>
            <a:ext cx="734112" cy="44438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851837" y="5154521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433F36A-ED39-4FBD-9774-EBE6F0F55D12}"/>
              </a:ext>
            </a:extLst>
          </p:cNvPr>
          <p:cNvSpPr/>
          <p:nvPr/>
        </p:nvSpPr>
        <p:spPr>
          <a:xfrm>
            <a:off x="6167724" y="2761394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1F7A9C-F9B9-43FB-AE77-987DA53DAD17}"/>
              </a:ext>
            </a:extLst>
          </p:cNvPr>
          <p:cNvSpPr/>
          <p:nvPr/>
        </p:nvSpPr>
        <p:spPr>
          <a:xfrm>
            <a:off x="6167724" y="4621775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EC65CAB-E72D-4632-829B-87109745757C}"/>
              </a:ext>
            </a:extLst>
          </p:cNvPr>
          <p:cNvCxnSpPr>
            <a:cxnSpLocks/>
            <a:stCxn id="16" idx="6"/>
            <a:endCxn id="51" idx="2"/>
          </p:cNvCxnSpPr>
          <p:nvPr/>
        </p:nvCxnSpPr>
        <p:spPr>
          <a:xfrm>
            <a:off x="4931054" y="2440936"/>
            <a:ext cx="1236670" cy="242111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68C14BC-1FEA-401E-AA4F-CD128A45ACE8}"/>
              </a:ext>
            </a:extLst>
          </p:cNvPr>
          <p:cNvSpPr/>
          <p:nvPr/>
        </p:nvSpPr>
        <p:spPr>
          <a:xfrm>
            <a:off x="6658071" y="2883700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D1E78EC-C3B6-44F9-9144-1C3ABCDC3DC5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6888987" y="2999159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/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blipFill>
                <a:blip r:embed="rId12"/>
                <a:stretch>
                  <a:fillRect t="-3947" r="-23364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타원 56">
            <a:extLst>
              <a:ext uri="{FF2B5EF4-FFF2-40B4-BE49-F238E27FC236}">
                <a16:creationId xmlns:a16="http://schemas.microsoft.com/office/drawing/2014/main" id="{8DD53E69-F5CD-423E-B984-DDC48582A822}"/>
              </a:ext>
            </a:extLst>
          </p:cNvPr>
          <p:cNvSpPr/>
          <p:nvPr/>
        </p:nvSpPr>
        <p:spPr>
          <a:xfrm>
            <a:off x="6658071" y="4749362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05B9548-3903-45F9-90AC-3B579FF71DA5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6888987" y="4864821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03742D5-B439-4B36-B9B3-92425AE21328}"/>
              </a:ext>
            </a:extLst>
          </p:cNvPr>
          <p:cNvCxnSpPr>
            <a:cxnSpLocks/>
            <a:stCxn id="16" idx="6"/>
            <a:endCxn id="50" idx="2"/>
          </p:cNvCxnSpPr>
          <p:nvPr/>
        </p:nvCxnSpPr>
        <p:spPr>
          <a:xfrm>
            <a:off x="4931054" y="2440936"/>
            <a:ext cx="1236670" cy="56073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D06E124-0B40-49EF-9B25-13C04F828000}"/>
              </a:ext>
            </a:extLst>
          </p:cNvPr>
          <p:cNvCxnSpPr>
            <a:cxnSpLocks/>
            <a:stCxn id="17" idx="6"/>
            <a:endCxn id="50" idx="2"/>
          </p:cNvCxnSpPr>
          <p:nvPr/>
        </p:nvCxnSpPr>
        <p:spPr>
          <a:xfrm flipV="1">
            <a:off x="4931055" y="3001673"/>
            <a:ext cx="1236669" cy="92894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2DF993F-05F8-4328-918D-00D5DF57FB17}"/>
              </a:ext>
            </a:extLst>
          </p:cNvPr>
          <p:cNvCxnSpPr>
            <a:cxnSpLocks/>
            <a:stCxn id="33" idx="6"/>
            <a:endCxn id="50" idx="2"/>
          </p:cNvCxnSpPr>
          <p:nvPr/>
        </p:nvCxnSpPr>
        <p:spPr>
          <a:xfrm flipV="1">
            <a:off x="4931055" y="3001673"/>
            <a:ext cx="1236669" cy="237353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A73EAC9-4384-40B1-826D-B6D1EBC560B3}"/>
              </a:ext>
            </a:extLst>
          </p:cNvPr>
          <p:cNvCxnSpPr>
            <a:cxnSpLocks/>
            <a:stCxn id="17" idx="6"/>
            <a:endCxn id="51" idx="2"/>
          </p:cNvCxnSpPr>
          <p:nvPr/>
        </p:nvCxnSpPr>
        <p:spPr>
          <a:xfrm>
            <a:off x="4931055" y="3930614"/>
            <a:ext cx="1236669" cy="9314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A6998D6-3C2A-49EA-8216-1FF1AB1EB397}"/>
              </a:ext>
            </a:extLst>
          </p:cNvPr>
          <p:cNvCxnSpPr>
            <a:cxnSpLocks/>
            <a:stCxn id="33" idx="6"/>
            <a:endCxn id="51" idx="2"/>
          </p:cNvCxnSpPr>
          <p:nvPr/>
        </p:nvCxnSpPr>
        <p:spPr>
          <a:xfrm flipV="1">
            <a:off x="4931055" y="4862054"/>
            <a:ext cx="1236669" cy="51315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/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blipFill>
                <a:blip r:embed="rId13"/>
                <a:stretch>
                  <a:fillRect t="-3947" r="-231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/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blipFill>
                <a:blip r:embed="rId14"/>
                <a:stretch>
                  <a:fillRect t="-4000" r="-231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139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F76BE9-16BB-4161-9193-EF9B31B298C0}"/>
              </a:ext>
            </a:extLst>
          </p:cNvPr>
          <p:cNvGrpSpPr/>
          <p:nvPr/>
        </p:nvGrpSpPr>
        <p:grpSpPr>
          <a:xfrm>
            <a:off x="2122108" y="3387535"/>
            <a:ext cx="608168" cy="586659"/>
            <a:chOff x="3436912" y="2430499"/>
            <a:chExt cx="608168" cy="586659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C0C719-14D7-441D-98A0-072B223400B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C9D36A94-65FC-48A9-A5F9-E62374AE9796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3A34739E-5391-49DD-B374-E735BAD1B44C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원호 62">
                <a:extLst>
                  <a:ext uri="{FF2B5EF4-FFF2-40B4-BE49-F238E27FC236}">
                    <a16:creationId xmlns:a16="http://schemas.microsoft.com/office/drawing/2014/main" id="{19E38A47-2959-49B0-9A78-D5E616675889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8963EE4-05EA-4A41-96B4-BA9F416AB7CF}"/>
              </a:ext>
            </a:extLst>
          </p:cNvPr>
          <p:cNvGrpSpPr/>
          <p:nvPr/>
        </p:nvGrpSpPr>
        <p:grpSpPr>
          <a:xfrm>
            <a:off x="2122108" y="4239362"/>
            <a:ext cx="608168" cy="586659"/>
            <a:chOff x="3436912" y="2430499"/>
            <a:chExt cx="608168" cy="586659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D3C915F-55D1-43D7-992F-6C2399DC9A59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B239A64-C4D8-427E-A0D1-994E7F7C6F0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A9484B4F-1F9F-4244-8B38-0917523A67E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원호 68">
                <a:extLst>
                  <a:ext uri="{FF2B5EF4-FFF2-40B4-BE49-F238E27FC236}">
                    <a16:creationId xmlns:a16="http://schemas.microsoft.com/office/drawing/2014/main" id="{4C25828B-7C15-4F3F-B60B-2D4D63CB97FA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314224-0321-4CAC-A6AB-2CF8B3C135FA}"/>
              </a:ext>
            </a:extLst>
          </p:cNvPr>
          <p:cNvGrpSpPr/>
          <p:nvPr/>
        </p:nvGrpSpPr>
        <p:grpSpPr>
          <a:xfrm>
            <a:off x="2122108" y="5071701"/>
            <a:ext cx="608168" cy="586659"/>
            <a:chOff x="3436912" y="2430499"/>
            <a:chExt cx="608168" cy="586659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1249D958-C9C0-4C22-B010-E54D7390607A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021195E-4A49-418F-90A6-539104B5F390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75" name="원호 74">
                <a:extLst>
                  <a:ext uri="{FF2B5EF4-FFF2-40B4-BE49-F238E27FC236}">
                    <a16:creationId xmlns:a16="http://schemas.microsoft.com/office/drawing/2014/main" id="{60FEF773-0192-47D1-A576-DCDC76063BA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원호 76">
                <a:extLst>
                  <a:ext uri="{FF2B5EF4-FFF2-40B4-BE49-F238E27FC236}">
                    <a16:creationId xmlns:a16="http://schemas.microsoft.com/office/drawing/2014/main" id="{6BCE9C38-CF35-4219-921C-79F597C8EBF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6" y="4235194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2427CD3A-96C6-4D22-B233-98458D0D8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511" y="4179001"/>
            <a:ext cx="1086949" cy="7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자동차">
            <a:extLst>
              <a:ext uri="{FF2B5EF4-FFF2-40B4-BE49-F238E27FC236}">
                <a16:creationId xmlns:a16="http://schemas.microsoft.com/office/drawing/2014/main" id="{86A3C6C2-C66B-4245-A857-D2016CEB2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27" y="3191674"/>
            <a:ext cx="782520" cy="782520"/>
          </a:xfrm>
          <a:prstGeom prst="rect">
            <a:avLst/>
          </a:prstGeom>
        </p:spPr>
      </p:pic>
      <p:pic>
        <p:nvPicPr>
          <p:cNvPr id="6" name="그래픽 5" descr="비행기">
            <a:extLst>
              <a:ext uri="{FF2B5EF4-FFF2-40B4-BE49-F238E27FC236}">
                <a16:creationId xmlns:a16="http://schemas.microsoft.com/office/drawing/2014/main" id="{99B1075E-D397-40F4-B3F0-8A3B89BF40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0909" y="4208049"/>
            <a:ext cx="666752" cy="666752"/>
          </a:xfrm>
          <a:prstGeom prst="rect">
            <a:avLst/>
          </a:prstGeom>
        </p:spPr>
      </p:pic>
      <p:pic>
        <p:nvPicPr>
          <p:cNvPr id="8" name="그래픽 7" descr="로켓">
            <a:extLst>
              <a:ext uri="{FF2B5EF4-FFF2-40B4-BE49-F238E27FC236}">
                <a16:creationId xmlns:a16="http://schemas.microsoft.com/office/drawing/2014/main" id="{3592DC11-1855-43EC-B0EE-D0E31E852F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40909" y="5044754"/>
            <a:ext cx="620526" cy="620526"/>
          </a:xfrm>
          <a:prstGeom prst="rect">
            <a:avLst/>
          </a:prstGeom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680865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4D72D92-50FA-4FFA-9AB9-CEF7B41BB4E6}"/>
              </a:ext>
            </a:extLst>
          </p:cNvPr>
          <p:cNvSpPr txBox="1"/>
          <p:nvPr/>
        </p:nvSpPr>
        <p:spPr>
          <a:xfrm>
            <a:off x="3261323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A92A3B-D6F3-4C07-9AA1-96DB2F4626D0}"/>
              </a:ext>
            </a:extLst>
          </p:cNvPr>
          <p:cNvSpPr txBox="1"/>
          <p:nvPr/>
        </p:nvSpPr>
        <p:spPr>
          <a:xfrm>
            <a:off x="3267096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364CE-3F19-416A-B716-F4CE7EA51385}"/>
              </a:ext>
            </a:extLst>
          </p:cNvPr>
          <p:cNvSpPr txBox="1"/>
          <p:nvPr/>
        </p:nvSpPr>
        <p:spPr>
          <a:xfrm>
            <a:off x="3267096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DA75A9D-EDB0-4273-B62E-CE5E0F2677C7}"/>
              </a:ext>
            </a:extLst>
          </p:cNvPr>
          <p:cNvGrpSpPr/>
          <p:nvPr/>
        </p:nvGrpSpPr>
        <p:grpSpPr>
          <a:xfrm>
            <a:off x="6969600" y="3407024"/>
            <a:ext cx="608168" cy="586659"/>
            <a:chOff x="3436912" y="2430499"/>
            <a:chExt cx="608168" cy="586659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9B3565A-476C-40EE-8118-962E77FE8AD4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FB11BEA1-CBD9-4B86-A158-82366B8831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BB6BF3D9-2EF5-478D-A03F-C49ABACA8A1F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E1FDB64-267A-4A94-AFFC-A2965C806597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AA59623-62B6-46DC-BF65-219C2BFAD8F4}"/>
              </a:ext>
            </a:extLst>
          </p:cNvPr>
          <p:cNvGrpSpPr/>
          <p:nvPr/>
        </p:nvGrpSpPr>
        <p:grpSpPr>
          <a:xfrm>
            <a:off x="6969600" y="4239362"/>
            <a:ext cx="608168" cy="586659"/>
            <a:chOff x="3436912" y="2430499"/>
            <a:chExt cx="608168" cy="58665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FAB518AE-B48F-4A8E-AE09-5D865F40710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A96CE62-A500-4CDC-8048-94EB4DCBE3D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0" name="원호 99">
                <a:extLst>
                  <a:ext uri="{FF2B5EF4-FFF2-40B4-BE49-F238E27FC236}">
                    <a16:creationId xmlns:a16="http://schemas.microsoft.com/office/drawing/2014/main" id="{21FDDA27-4E1F-4D23-A949-69FFEEDB593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원호 100">
                <a:extLst>
                  <a:ext uri="{FF2B5EF4-FFF2-40B4-BE49-F238E27FC236}">
                    <a16:creationId xmlns:a16="http://schemas.microsoft.com/office/drawing/2014/main" id="{42F535F3-AE9A-409F-8A5E-BAC17E3A34D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FD20B45-0AA1-47E4-A0A5-FD61364C1C9E}"/>
              </a:ext>
            </a:extLst>
          </p:cNvPr>
          <p:cNvGrpSpPr/>
          <p:nvPr/>
        </p:nvGrpSpPr>
        <p:grpSpPr>
          <a:xfrm>
            <a:off x="6969600" y="5107687"/>
            <a:ext cx="608168" cy="586659"/>
            <a:chOff x="3436912" y="2430499"/>
            <a:chExt cx="608168" cy="586659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5E261F0-AABE-4033-ABB7-D987D06160C1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387F667-F9EF-4CF3-B39D-DFCF543778A3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5" name="원호 104">
                <a:extLst>
                  <a:ext uri="{FF2B5EF4-FFF2-40B4-BE49-F238E27FC236}">
                    <a16:creationId xmlns:a16="http://schemas.microsoft.com/office/drawing/2014/main" id="{3EECCD56-5E2A-474A-B42A-220D9EE879F6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CEE92B20-91EC-4134-9EB2-45D0DE531C9C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7" name="그래픽 106" descr="자동차">
            <a:extLst>
              <a:ext uri="{FF2B5EF4-FFF2-40B4-BE49-F238E27FC236}">
                <a16:creationId xmlns:a16="http://schemas.microsoft.com/office/drawing/2014/main" id="{59490AD3-6CC4-4E7A-8B31-A79224E8E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8401" y="3255576"/>
            <a:ext cx="782520" cy="782520"/>
          </a:xfrm>
          <a:prstGeom prst="rect">
            <a:avLst/>
          </a:prstGeom>
        </p:spPr>
      </p:pic>
      <p:pic>
        <p:nvPicPr>
          <p:cNvPr id="108" name="그래픽 107" descr="비행기">
            <a:extLst>
              <a:ext uri="{FF2B5EF4-FFF2-40B4-BE49-F238E27FC236}">
                <a16:creationId xmlns:a16="http://schemas.microsoft.com/office/drawing/2014/main" id="{DF186095-EB48-4EC8-83EC-907C408093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8401" y="4208049"/>
            <a:ext cx="666752" cy="666752"/>
          </a:xfrm>
          <a:prstGeom prst="rect">
            <a:avLst/>
          </a:prstGeom>
        </p:spPr>
      </p:pic>
      <p:pic>
        <p:nvPicPr>
          <p:cNvPr id="109" name="그래픽 108" descr="로켓">
            <a:extLst>
              <a:ext uri="{FF2B5EF4-FFF2-40B4-BE49-F238E27FC236}">
                <a16:creationId xmlns:a16="http://schemas.microsoft.com/office/drawing/2014/main" id="{F2593BDE-23E4-4AD8-8DF9-F3CC077DC2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11514" y="5071652"/>
            <a:ext cx="620526" cy="620526"/>
          </a:xfrm>
          <a:prstGeom prst="rect">
            <a:avLst/>
          </a:prstGeom>
        </p:spPr>
      </p:pic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13942F-872A-400C-93A3-17B18389689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7556259" y="3700354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53EF08D-5C4C-455F-896B-ACF56476C8E1}"/>
              </a:ext>
            </a:extLst>
          </p:cNvPr>
          <p:cNvCxnSpPr>
            <a:cxnSpLocks/>
          </p:cNvCxnSpPr>
          <p:nvPr/>
        </p:nvCxnSpPr>
        <p:spPr>
          <a:xfrm>
            <a:off x="7556259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8398E53-AFE8-48F6-B6DF-6D0CF675B2A4}"/>
              </a:ext>
            </a:extLst>
          </p:cNvPr>
          <p:cNvCxnSpPr>
            <a:cxnSpLocks/>
          </p:cNvCxnSpPr>
          <p:nvPr/>
        </p:nvCxnSpPr>
        <p:spPr>
          <a:xfrm>
            <a:off x="7556259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1586F05F-8C3A-43DB-B3D3-BD0F3C415B07}"/>
              </a:ext>
            </a:extLst>
          </p:cNvPr>
          <p:cNvSpPr txBox="1"/>
          <p:nvPr/>
        </p:nvSpPr>
        <p:spPr>
          <a:xfrm>
            <a:off x="8114588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6604B8-5657-4626-A1FB-4E6CE7D1CDB3}"/>
              </a:ext>
            </a:extLst>
          </p:cNvPr>
          <p:cNvSpPr txBox="1"/>
          <p:nvPr/>
        </p:nvSpPr>
        <p:spPr>
          <a:xfrm>
            <a:off x="8114588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30F3F4A-D2D7-40BF-87D8-D2F2258D280B}"/>
              </a:ext>
            </a:extLst>
          </p:cNvPr>
          <p:cNvSpPr txBox="1"/>
          <p:nvPr/>
        </p:nvSpPr>
        <p:spPr>
          <a:xfrm>
            <a:off x="8114588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513" name="TextBox 64512">
            <a:extLst>
              <a:ext uri="{FF2B5EF4-FFF2-40B4-BE49-F238E27FC236}">
                <a16:creationId xmlns:a16="http://schemas.microsoft.com/office/drawing/2014/main" id="{04E5D0CC-C997-4DDF-AFCE-F0747C1CE798}"/>
              </a:ext>
            </a:extLst>
          </p:cNvPr>
          <p:cNvSpPr txBox="1"/>
          <p:nvPr/>
        </p:nvSpPr>
        <p:spPr>
          <a:xfrm>
            <a:off x="935421" y="1103586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출력의 합이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아니면 비교하기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921902" y="1921452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FAD9B5-7CCD-437F-817E-CFC6E5F54080}"/>
              </a:ext>
            </a:extLst>
          </p:cNvPr>
          <p:cNvSpPr txBox="1"/>
          <p:nvPr/>
        </p:nvSpPr>
        <p:spPr>
          <a:xfrm>
            <a:off x="4838582" y="34775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F2C2D8-47AB-4E60-AAE1-FD2FBA17A9BD}"/>
              </a:ext>
            </a:extLst>
          </p:cNvPr>
          <p:cNvSpPr txBox="1"/>
          <p:nvPr/>
        </p:nvSpPr>
        <p:spPr>
          <a:xfrm>
            <a:off x="4824384" y="44457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9A12C8-E1FF-422A-BA77-DC4FD39D8B04}"/>
              </a:ext>
            </a:extLst>
          </p:cNvPr>
          <p:cNvSpPr txBox="1"/>
          <p:nvPr/>
        </p:nvSpPr>
        <p:spPr>
          <a:xfrm>
            <a:off x="4838583" y="52041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06673D-A9DB-4838-83B1-0D0D12D69B4C}"/>
              </a:ext>
            </a:extLst>
          </p:cNvPr>
          <p:cNvSpPr txBox="1"/>
          <p:nvPr/>
        </p:nvSpPr>
        <p:spPr>
          <a:xfrm>
            <a:off x="9517083" y="35003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B129E0-3996-4276-BBBE-CAA8CAFA4FF0}"/>
              </a:ext>
            </a:extLst>
          </p:cNvPr>
          <p:cNvSpPr txBox="1"/>
          <p:nvPr/>
        </p:nvSpPr>
        <p:spPr>
          <a:xfrm>
            <a:off x="9545293" y="444126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A5DDEC-DC59-41E8-97B8-31223EE37B01}"/>
              </a:ext>
            </a:extLst>
          </p:cNvPr>
          <p:cNvSpPr txBox="1"/>
          <p:nvPr/>
        </p:nvSpPr>
        <p:spPr>
          <a:xfrm>
            <a:off x="9561377" y="52269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09846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9C0C719-14D7-441D-98A0-072B223400B6}"/>
              </a:ext>
            </a:extLst>
          </p:cNvPr>
          <p:cNvSpPr/>
          <p:nvPr/>
        </p:nvSpPr>
        <p:spPr>
          <a:xfrm>
            <a:off x="2122108" y="3407024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D3C915F-55D1-43D7-992F-6C2399DC9A59}"/>
              </a:ext>
            </a:extLst>
          </p:cNvPr>
          <p:cNvSpPr/>
          <p:nvPr/>
        </p:nvSpPr>
        <p:spPr>
          <a:xfrm>
            <a:off x="2122108" y="423936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249D958-C9C0-4C22-B010-E54D7390607A}"/>
              </a:ext>
            </a:extLst>
          </p:cNvPr>
          <p:cNvSpPr/>
          <p:nvPr/>
        </p:nvSpPr>
        <p:spPr>
          <a:xfrm>
            <a:off x="2122108" y="5071701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8" y="4261965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700354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777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등을 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답게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/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/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/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/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/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/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1F8320FE-BDC2-4AB9-B3BD-FB61FF29B889}"/>
              </a:ext>
            </a:extLst>
          </p:cNvPr>
          <p:cNvSpPr txBox="1"/>
          <p:nvPr/>
        </p:nvSpPr>
        <p:spPr>
          <a:xfrm>
            <a:off x="2096763" y="5743203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/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2B7866C-37D2-4FC5-AABA-AC332E1DEC99}"/>
              </a:ext>
            </a:extLst>
          </p:cNvPr>
          <p:cNvSpPr txBox="1"/>
          <p:nvPr/>
        </p:nvSpPr>
        <p:spPr>
          <a:xfrm>
            <a:off x="8755784" y="332213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/>
              <p:nvPr/>
            </p:nvSpPr>
            <p:spPr>
              <a:xfrm>
                <a:off x="6470111" y="4188315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4188315"/>
                <a:ext cx="2098330" cy="5958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/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91DCAB-069B-4380-AC91-A4C322129384}"/>
              </a:ext>
            </a:extLst>
          </p:cNvPr>
          <p:cNvSpPr txBox="1"/>
          <p:nvPr/>
        </p:nvSpPr>
        <p:spPr>
          <a:xfrm>
            <a:off x="8817451" y="421569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433FD-3FA2-4562-A501-33311CAFDCA9}"/>
              </a:ext>
            </a:extLst>
          </p:cNvPr>
          <p:cNvSpPr txBox="1"/>
          <p:nvPr/>
        </p:nvSpPr>
        <p:spPr>
          <a:xfrm>
            <a:off x="8815566" y="510036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B0FA7-333A-40FC-96D4-79024318C9B9}"/>
              </a:ext>
            </a:extLst>
          </p:cNvPr>
          <p:cNvSpPr txBox="1"/>
          <p:nvPr/>
        </p:nvSpPr>
        <p:spPr>
          <a:xfrm>
            <a:off x="5017819" y="2616264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2.718/(2.718+7.389+20.085)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5C5C0A-92B3-42FA-AD35-C88388B4D8CE}"/>
              </a:ext>
            </a:extLst>
          </p:cNvPr>
          <p:cNvSpPr txBox="1"/>
          <p:nvPr/>
        </p:nvSpPr>
        <p:spPr>
          <a:xfrm>
            <a:off x="5504978" y="31910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89B7C8-C358-42B4-B142-7C922BD763AC}"/>
              </a:ext>
            </a:extLst>
          </p:cNvPr>
          <p:cNvSpPr txBox="1"/>
          <p:nvPr/>
        </p:nvSpPr>
        <p:spPr>
          <a:xfrm>
            <a:off x="5498454" y="42711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3FA604-7CD1-40AD-BDF1-F3D07D3E5E06}"/>
              </a:ext>
            </a:extLst>
          </p:cNvPr>
          <p:cNvSpPr txBox="1"/>
          <p:nvPr/>
        </p:nvSpPr>
        <p:spPr>
          <a:xfrm>
            <a:off x="5529961" y="51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/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/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0.19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F6882AF-1591-480F-95B5-3C421F20E2E4}"/>
              </a:ext>
            </a:extLst>
          </p:cNvPr>
          <p:cNvSpPr txBox="1"/>
          <p:nvPr/>
        </p:nvSpPr>
        <p:spPr>
          <a:xfrm>
            <a:off x="5677042" y="355606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45CC3-4AD6-45B3-93F5-AE9D2AAAD239}"/>
              </a:ext>
            </a:extLst>
          </p:cNvPr>
          <p:cNvSpPr txBox="1"/>
          <p:nvPr/>
        </p:nvSpPr>
        <p:spPr>
          <a:xfrm>
            <a:off x="5529961" y="553338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66.5%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B17C7D-2B14-4D50-8B63-4409C2144F3E}"/>
              </a:ext>
            </a:extLst>
          </p:cNvPr>
          <p:cNvSpPr txBox="1"/>
          <p:nvPr/>
        </p:nvSpPr>
        <p:spPr>
          <a:xfrm>
            <a:off x="5492721" y="4618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29FD52-EEA4-42A3-9EFE-97FBEA20C107}"/>
              </a:ext>
            </a:extLst>
          </p:cNvPr>
          <p:cNvSpPr txBox="1"/>
          <p:nvPr/>
        </p:nvSpPr>
        <p:spPr>
          <a:xfrm>
            <a:off x="5063677" y="193280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2/(1+2+3)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3E665B-24FE-45B7-963F-81FB8DB1E003}"/>
              </a:ext>
            </a:extLst>
          </p:cNvPr>
          <p:cNvSpPr txBox="1"/>
          <p:nvPr/>
        </p:nvSpPr>
        <p:spPr>
          <a:xfrm>
            <a:off x="3332559" y="32402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725C38-4778-47EF-8989-DD736F97DC19}"/>
              </a:ext>
            </a:extLst>
          </p:cNvPr>
          <p:cNvSpPr txBox="1"/>
          <p:nvPr/>
        </p:nvSpPr>
        <p:spPr>
          <a:xfrm>
            <a:off x="3285432" y="406532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2C1333-5719-423F-B98A-8B5F866D2B02}"/>
              </a:ext>
            </a:extLst>
          </p:cNvPr>
          <p:cNvSpPr txBox="1"/>
          <p:nvPr/>
        </p:nvSpPr>
        <p:spPr>
          <a:xfrm>
            <a:off x="3269248" y="49213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10380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2.20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0.59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blipFill>
                <a:blip r:embed="rId8"/>
                <a:stretch>
                  <a:fillRect l="-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/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/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32108" y="560060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59%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15%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7" name="Picture 2" descr="CARVATAR">
            <a:extLst>
              <a:ext uri="{FF2B5EF4-FFF2-40B4-BE49-F238E27FC236}">
                <a16:creationId xmlns:a16="http://schemas.microsoft.com/office/drawing/2014/main" id="{8340841D-2517-476D-91B2-803DA2298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929" y="2174240"/>
            <a:ext cx="844586" cy="42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9F4550-EF71-4AF2-AA33-C2CA036282E9}"/>
              </a:ext>
            </a:extLst>
          </p:cNvPr>
          <p:cNvGrpSpPr/>
          <p:nvPr/>
        </p:nvGrpSpPr>
        <p:grpSpPr>
          <a:xfrm>
            <a:off x="7874289" y="1523999"/>
            <a:ext cx="459183" cy="442943"/>
            <a:chOff x="3436912" y="2430499"/>
            <a:chExt cx="608168" cy="5866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119CD2-D420-4AFC-AA40-8ADACA61EF4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2F81F31-5D8A-4A00-BA5E-580119D738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45" name="원호 44">
                <a:extLst>
                  <a:ext uri="{FF2B5EF4-FFF2-40B4-BE49-F238E27FC236}">
                    <a16:creationId xmlns:a16="http://schemas.microsoft.com/office/drawing/2014/main" id="{E0C20CAE-2FEB-40A5-9362-4F82DF00C05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0D4A46C5-D9D9-408F-AEE7-F7A7FE21713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E57502-6030-4832-A1EA-FC88DFED51D8}"/>
              </a:ext>
            </a:extLst>
          </p:cNvPr>
          <p:cNvGrpSpPr/>
          <p:nvPr/>
        </p:nvGrpSpPr>
        <p:grpSpPr>
          <a:xfrm>
            <a:off x="7874289" y="2152436"/>
            <a:ext cx="459183" cy="442943"/>
            <a:chOff x="3436912" y="2430499"/>
            <a:chExt cx="608168" cy="58665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261D6B-B9A2-4DF5-86E0-EC724AC1B21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610DF17-757F-419C-85DC-293C2A458F0D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0" name="원호 49">
                <a:extLst>
                  <a:ext uri="{FF2B5EF4-FFF2-40B4-BE49-F238E27FC236}">
                    <a16:creationId xmlns:a16="http://schemas.microsoft.com/office/drawing/2014/main" id="{FFD7C185-9880-4901-BDF0-CD684D43FE6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원호 50">
                <a:extLst>
                  <a:ext uri="{FF2B5EF4-FFF2-40B4-BE49-F238E27FC236}">
                    <a16:creationId xmlns:a16="http://schemas.microsoft.com/office/drawing/2014/main" id="{25E44983-09BD-4E0B-8F53-D9B43204C25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7D451CD-A861-485D-9562-AA5C016FFE0C}"/>
              </a:ext>
            </a:extLst>
          </p:cNvPr>
          <p:cNvGrpSpPr/>
          <p:nvPr/>
        </p:nvGrpSpPr>
        <p:grpSpPr>
          <a:xfrm>
            <a:off x="7874289" y="2780874"/>
            <a:ext cx="459183" cy="442943"/>
            <a:chOff x="3436912" y="2430499"/>
            <a:chExt cx="608168" cy="5866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313E96B-D4DE-4040-8ACE-D297EB242F8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FC52FA-ACBA-411A-9D9C-BFE90299799F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5" name="원호 54">
                <a:extLst>
                  <a:ext uri="{FF2B5EF4-FFF2-40B4-BE49-F238E27FC236}">
                    <a16:creationId xmlns:a16="http://schemas.microsoft.com/office/drawing/2014/main" id="{49A01A75-CB60-4196-8EE3-D01B3B060E4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원호 55">
                <a:extLst>
                  <a:ext uri="{FF2B5EF4-FFF2-40B4-BE49-F238E27FC236}">
                    <a16:creationId xmlns:a16="http://schemas.microsoft.com/office/drawing/2014/main" id="{2886EBA8-9210-4B2C-B7D7-9525CED6E71D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8ECF76C-7702-43DA-9A56-173908D4272A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8317232" y="1745471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CD5DB2-0CC5-46C5-BD20-DC5BBDD95181}"/>
              </a:ext>
            </a:extLst>
          </p:cNvPr>
          <p:cNvCxnSpPr>
            <a:cxnSpLocks/>
          </p:cNvCxnSpPr>
          <p:nvPr/>
        </p:nvCxnSpPr>
        <p:spPr>
          <a:xfrm>
            <a:off x="8317232" y="2377182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E874A0-1E72-425D-BBF5-0FAC4739B05A}"/>
              </a:ext>
            </a:extLst>
          </p:cNvPr>
          <p:cNvCxnSpPr>
            <a:cxnSpLocks/>
          </p:cNvCxnSpPr>
          <p:nvPr/>
        </p:nvCxnSpPr>
        <p:spPr>
          <a:xfrm>
            <a:off x="8317232" y="3004268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84EA65E-BBD8-47B3-AFC5-A4CCC3F166C1}"/>
              </a:ext>
            </a:extLst>
          </p:cNvPr>
          <p:cNvSpPr txBox="1"/>
          <p:nvPr/>
        </p:nvSpPr>
        <p:spPr>
          <a:xfrm>
            <a:off x="8738785" y="1604342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1B672A-DDD2-488A-B28E-F7B7A924EBF4}"/>
              </a:ext>
            </a:extLst>
          </p:cNvPr>
          <p:cNvSpPr txBox="1"/>
          <p:nvPr/>
        </p:nvSpPr>
        <p:spPr>
          <a:xfrm>
            <a:off x="8738785" y="2232779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70A120-BCB7-4B97-8914-1355D6D41035}"/>
              </a:ext>
            </a:extLst>
          </p:cNvPr>
          <p:cNvSpPr txBox="1"/>
          <p:nvPr/>
        </p:nvSpPr>
        <p:spPr>
          <a:xfrm>
            <a:off x="8738785" y="2874537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585D272-B18F-460C-8379-3D55069342BC}"/>
              </a:ext>
            </a:extLst>
          </p:cNvPr>
          <p:cNvCxnSpPr>
            <a:cxnSpLocks/>
          </p:cNvCxnSpPr>
          <p:nvPr/>
        </p:nvCxnSpPr>
        <p:spPr>
          <a:xfrm>
            <a:off x="7441045" y="1781739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B6DA79-1D99-4B31-9E5A-DBC3CD0F5623}"/>
              </a:ext>
            </a:extLst>
          </p:cNvPr>
          <p:cNvCxnSpPr>
            <a:cxnSpLocks/>
          </p:cNvCxnSpPr>
          <p:nvPr/>
        </p:nvCxnSpPr>
        <p:spPr>
          <a:xfrm>
            <a:off x="7441045" y="2413450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D19E1B4-C276-486E-84D1-B52EA7026001}"/>
              </a:ext>
            </a:extLst>
          </p:cNvPr>
          <p:cNvCxnSpPr>
            <a:cxnSpLocks/>
          </p:cNvCxnSpPr>
          <p:nvPr/>
        </p:nvCxnSpPr>
        <p:spPr>
          <a:xfrm>
            <a:off x="7441045" y="3040536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33D367B-3220-4A9E-99E3-03FB6342A855}"/>
              </a:ext>
            </a:extLst>
          </p:cNvPr>
          <p:cNvSpPr txBox="1"/>
          <p:nvPr/>
        </p:nvSpPr>
        <p:spPr>
          <a:xfrm>
            <a:off x="1331405" y="592282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FF84B0-86A5-46A8-ABC3-94C853375CBF}"/>
              </a:ext>
            </a:extLst>
          </p:cNvPr>
          <p:cNvSpPr txBox="1"/>
          <p:nvPr/>
        </p:nvSpPr>
        <p:spPr>
          <a:xfrm>
            <a:off x="4790976" y="5981251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B8517B-5B4C-4ED7-8AC7-D75A60DA4C08}"/>
              </a:ext>
            </a:extLst>
          </p:cNvPr>
          <p:cNvSpPr txBox="1"/>
          <p:nvPr/>
        </p:nvSpPr>
        <p:spPr>
          <a:xfrm>
            <a:off x="8112000" y="594597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14EDD-FBE6-4B57-BB18-B21FF58A8E0C}"/>
              </a:ext>
            </a:extLst>
          </p:cNvPr>
          <p:cNvSpPr txBox="1"/>
          <p:nvPr/>
        </p:nvSpPr>
        <p:spPr>
          <a:xfrm>
            <a:off x="7101444" y="13359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2B1A6C0-908A-4CDE-838D-CCFDDB49A805}"/>
              </a:ext>
            </a:extLst>
          </p:cNvPr>
          <p:cNvSpPr txBox="1"/>
          <p:nvPr/>
        </p:nvSpPr>
        <p:spPr>
          <a:xfrm>
            <a:off x="7128805" y="19018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672BDB-159C-4D01-9B31-999DE144E99D}"/>
              </a:ext>
            </a:extLst>
          </p:cNvPr>
          <p:cNvSpPr txBox="1"/>
          <p:nvPr/>
        </p:nvSpPr>
        <p:spPr>
          <a:xfrm>
            <a:off x="7128805" y="260288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1.85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DF6B09-2E34-42A1-81FE-91ABC8BD0778}"/>
              </a:ext>
            </a:extLst>
          </p:cNvPr>
          <p:cNvSpPr txBox="1"/>
          <p:nvPr/>
        </p:nvSpPr>
        <p:spPr>
          <a:xfrm>
            <a:off x="3042742" y="598125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04658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0.74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blipFill>
                <a:blip r:embed="rId8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65664" y="559616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74%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D1F4F85-65B7-40EA-9A42-2A7EE7917F1C}"/>
              </a:ext>
            </a:extLst>
          </p:cNvPr>
          <p:cNvSpPr/>
          <p:nvPr/>
        </p:nvSpPr>
        <p:spPr>
          <a:xfrm>
            <a:off x="8059857" y="1627391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52B7B88-23A0-4392-AACF-B5BA0A06E6CB}"/>
              </a:ext>
            </a:extLst>
          </p:cNvPr>
          <p:cNvSpPr/>
          <p:nvPr/>
        </p:nvSpPr>
        <p:spPr>
          <a:xfrm>
            <a:off x="8059857" y="2195617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08AFFA6-2F86-40FA-BA7E-6C608B263F1D}"/>
              </a:ext>
            </a:extLst>
          </p:cNvPr>
          <p:cNvSpPr/>
          <p:nvPr/>
        </p:nvSpPr>
        <p:spPr>
          <a:xfrm>
            <a:off x="8059857" y="2763843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97220FF-2642-4794-BA58-D2BBAE271F0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8460361" y="1827643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BBCD5B5-B51A-405C-94B4-0E781A644F6F}"/>
              </a:ext>
            </a:extLst>
          </p:cNvPr>
          <p:cNvCxnSpPr>
            <a:cxnSpLocks/>
          </p:cNvCxnSpPr>
          <p:nvPr/>
        </p:nvCxnSpPr>
        <p:spPr>
          <a:xfrm>
            <a:off x="8460361" y="2398829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D05E4280-3518-45CA-92DE-F2EE1558F1DA}"/>
              </a:ext>
            </a:extLst>
          </p:cNvPr>
          <p:cNvCxnSpPr>
            <a:cxnSpLocks/>
          </p:cNvCxnSpPr>
          <p:nvPr/>
        </p:nvCxnSpPr>
        <p:spPr>
          <a:xfrm>
            <a:off x="8460361" y="2965834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45EE8F6F-1F2C-4D08-B80D-86316CCE92CC}"/>
              </a:ext>
            </a:extLst>
          </p:cNvPr>
          <p:cNvSpPr txBox="1"/>
          <p:nvPr/>
        </p:nvSpPr>
        <p:spPr>
          <a:xfrm>
            <a:off x="8841525" y="170003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AE44A86-50E0-49D2-A9CB-3D1AC250FC6C}"/>
              </a:ext>
            </a:extLst>
          </p:cNvPr>
          <p:cNvSpPr txBox="1"/>
          <p:nvPr/>
        </p:nvSpPr>
        <p:spPr>
          <a:xfrm>
            <a:off x="8841525" y="2268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9F266A8-1133-4C61-AD88-20736A143FAF}"/>
              </a:ext>
            </a:extLst>
          </p:cNvPr>
          <p:cNvSpPr txBox="1"/>
          <p:nvPr/>
        </p:nvSpPr>
        <p:spPr>
          <a:xfrm>
            <a:off x="8841525" y="28485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/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/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blipFill>
                <a:blip r:embed="rId17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64E7E21-FD0A-4EE2-BCCA-B00E75061B93}"/>
              </a:ext>
            </a:extLst>
          </p:cNvPr>
          <p:cNvSpPr txBox="1"/>
          <p:nvPr/>
        </p:nvSpPr>
        <p:spPr>
          <a:xfrm>
            <a:off x="1400503" y="59949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D887D-B286-426E-A862-AE88FA63D156}"/>
              </a:ext>
            </a:extLst>
          </p:cNvPr>
          <p:cNvSpPr txBox="1"/>
          <p:nvPr/>
        </p:nvSpPr>
        <p:spPr>
          <a:xfrm>
            <a:off x="4892271" y="59949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3E900F-BA21-4174-B5F1-ACE34A600D97}"/>
              </a:ext>
            </a:extLst>
          </p:cNvPr>
          <p:cNvSpPr txBox="1"/>
          <p:nvPr/>
        </p:nvSpPr>
        <p:spPr>
          <a:xfrm>
            <a:off x="8121063" y="595396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0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ECFA0E8D-5A44-4773-B964-0ED502BE1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692" y="2027895"/>
            <a:ext cx="804053" cy="5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2749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58971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997114" y="855184"/>
            <a:ext cx="3978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바이너리 크로스 엔트로피 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731488" y="2099219"/>
                <a:ext cx="8632235" cy="1037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88" y="2099219"/>
                <a:ext cx="8632235" cy="10375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1373846" y="4180727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785736" y="4952316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736" y="4952316"/>
                <a:ext cx="4689938" cy="686535"/>
              </a:xfrm>
              <a:prstGeom prst="rect">
                <a:avLst/>
              </a:prstGeom>
              <a:blipFill>
                <a:blip r:embed="rId4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00AAA83-C6AB-4A2D-91E2-71E9A8A814A3}"/>
              </a:ext>
            </a:extLst>
          </p:cNvPr>
          <p:cNvSpPr/>
          <p:nvPr/>
        </p:nvSpPr>
        <p:spPr>
          <a:xfrm>
            <a:off x="7612285" y="3750198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8FF676-25E4-4521-B922-638D1415B4C0}"/>
              </a:ext>
            </a:extLst>
          </p:cNvPr>
          <p:cNvSpPr/>
          <p:nvPr/>
        </p:nvSpPr>
        <p:spPr>
          <a:xfrm>
            <a:off x="7612285" y="4124446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3B52B6-8D17-4915-9B97-9FA8BCA1217C}"/>
              </a:ext>
            </a:extLst>
          </p:cNvPr>
          <p:cNvSpPr/>
          <p:nvPr/>
        </p:nvSpPr>
        <p:spPr>
          <a:xfrm>
            <a:off x="7612285" y="4498694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그래픽 10" descr="자동차">
            <a:extLst>
              <a:ext uri="{FF2B5EF4-FFF2-40B4-BE49-F238E27FC236}">
                <a16:creationId xmlns:a16="http://schemas.microsoft.com/office/drawing/2014/main" id="{2FA94B19-FE75-4BF5-9C3A-341728ACA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4516" y="3637601"/>
            <a:ext cx="534216" cy="534216"/>
          </a:xfrm>
          <a:prstGeom prst="rect">
            <a:avLst/>
          </a:prstGeom>
        </p:spPr>
      </p:pic>
      <p:pic>
        <p:nvPicPr>
          <p:cNvPr id="12" name="그래픽 11" descr="비행기">
            <a:extLst>
              <a:ext uri="{FF2B5EF4-FFF2-40B4-BE49-F238E27FC236}">
                <a16:creationId xmlns:a16="http://schemas.microsoft.com/office/drawing/2014/main" id="{2ADD343F-C85F-46C9-9B80-310AFB1ECA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4516" y="4083978"/>
            <a:ext cx="455183" cy="455183"/>
          </a:xfrm>
          <a:prstGeom prst="rect">
            <a:avLst/>
          </a:prstGeom>
        </p:spPr>
      </p:pic>
      <p:pic>
        <p:nvPicPr>
          <p:cNvPr id="13" name="그래픽 12" descr="로켓">
            <a:extLst>
              <a:ext uri="{FF2B5EF4-FFF2-40B4-BE49-F238E27FC236}">
                <a16:creationId xmlns:a16="http://schemas.microsoft.com/office/drawing/2014/main" id="{4056B398-E74E-4ECA-A597-36564E2E2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294" y="4561913"/>
            <a:ext cx="423625" cy="423625"/>
          </a:xfrm>
          <a:prstGeom prst="rect">
            <a:avLst/>
          </a:prstGeom>
        </p:spPr>
      </p:pic>
      <p:pic>
        <p:nvPicPr>
          <p:cNvPr id="14" name="그래픽 13" descr="비행기">
            <a:extLst>
              <a:ext uri="{FF2B5EF4-FFF2-40B4-BE49-F238E27FC236}">
                <a16:creationId xmlns:a16="http://schemas.microsoft.com/office/drawing/2014/main" id="{1DB1E249-7605-4B3B-8360-D3FFAC6511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8432" y="4083978"/>
            <a:ext cx="455183" cy="45518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C6A056-0B8D-46AF-B816-38B9DF56CDA6}"/>
              </a:ext>
            </a:extLst>
          </p:cNvPr>
          <p:cNvSpPr/>
          <p:nvPr/>
        </p:nvSpPr>
        <p:spPr>
          <a:xfrm>
            <a:off x="8627538" y="3744800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FA7732-CCFE-4251-A755-39CC9F781D92}"/>
              </a:ext>
            </a:extLst>
          </p:cNvPr>
          <p:cNvSpPr/>
          <p:nvPr/>
        </p:nvSpPr>
        <p:spPr>
          <a:xfrm>
            <a:off x="8627538" y="4119048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1DCA98-A3C4-4D60-BB20-C230C4955859}"/>
              </a:ext>
            </a:extLst>
          </p:cNvPr>
          <p:cNvSpPr/>
          <p:nvPr/>
        </p:nvSpPr>
        <p:spPr>
          <a:xfrm>
            <a:off x="8627538" y="4493296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7A6CB-64A3-41DF-8E7D-073E57A31398}"/>
              </a:ext>
            </a:extLst>
          </p:cNvPr>
          <p:cNvSpPr txBox="1"/>
          <p:nvPr/>
        </p:nvSpPr>
        <p:spPr>
          <a:xfrm>
            <a:off x="7693327" y="328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7FE30-A538-494D-81C7-41930182CA55}"/>
              </a:ext>
            </a:extLst>
          </p:cNvPr>
          <p:cNvSpPr txBox="1"/>
          <p:nvPr/>
        </p:nvSpPr>
        <p:spPr>
          <a:xfrm>
            <a:off x="8700305" y="32633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B4D8A06-DC24-4F1D-868A-80CA646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761" y="698775"/>
            <a:ext cx="2383643" cy="165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2253F-FB1C-4129-AE6A-14616C32B662}"/>
                  </a:ext>
                </a:extLst>
              </p:cNvPr>
              <p:cNvSpPr txBox="1"/>
              <p:nvPr/>
            </p:nvSpPr>
            <p:spPr>
              <a:xfrm>
                <a:off x="4902376" y="3109591"/>
                <a:ext cx="15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2253F-FB1C-4129-AE6A-14616C32B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376" y="3109591"/>
                <a:ext cx="1507399" cy="369332"/>
              </a:xfrm>
              <a:prstGeom prst="rect">
                <a:avLst/>
              </a:prstGeom>
              <a:blipFill>
                <a:blip r:embed="rId12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D3E50A56-B950-40EC-8837-550BC201EA56}"/>
              </a:ext>
            </a:extLst>
          </p:cNvPr>
          <p:cNvSpPr/>
          <p:nvPr/>
        </p:nvSpPr>
        <p:spPr>
          <a:xfrm>
            <a:off x="7357264" y="1375123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733A41-D672-4CDB-BAF9-DA7CBB3048CF}"/>
              </a:ext>
            </a:extLst>
          </p:cNvPr>
          <p:cNvSpPr txBox="1"/>
          <p:nvPr/>
        </p:nvSpPr>
        <p:spPr>
          <a:xfrm>
            <a:off x="9339926" y="2906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612E7-B9C1-4BCC-9B69-7C0461906E18}"/>
              </a:ext>
            </a:extLst>
          </p:cNvPr>
          <p:cNvSpPr txBox="1"/>
          <p:nvPr/>
        </p:nvSpPr>
        <p:spPr>
          <a:xfrm>
            <a:off x="6778432" y="4952316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 =&gt; 1000000000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 =&gt; 0100000000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=&gt; 0010000000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431DF-A692-417E-A683-0790AD1A98BC}"/>
              </a:ext>
            </a:extLst>
          </p:cNvPr>
          <p:cNvSpPr txBox="1"/>
          <p:nvPr/>
        </p:nvSpPr>
        <p:spPr>
          <a:xfrm>
            <a:off x="997114" y="1133044"/>
            <a:ext cx="4224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카테고리컬 크로스 엔트로피 손실 함수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361A94-0764-4776-88B4-088D4217B1CE}"/>
              </a:ext>
            </a:extLst>
          </p:cNvPr>
          <p:cNvSpPr txBox="1"/>
          <p:nvPr/>
        </p:nvSpPr>
        <p:spPr>
          <a:xfrm>
            <a:off x="1025994" y="1513370"/>
            <a:ext cx="2988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C059151-CF77-454C-A900-6972450F8308}"/>
              </a:ext>
            </a:extLst>
          </p:cNvPr>
          <p:cNvCxnSpPr>
            <a:cxnSpLocks/>
          </p:cNvCxnSpPr>
          <p:nvPr/>
        </p:nvCxnSpPr>
        <p:spPr>
          <a:xfrm flipV="1">
            <a:off x="7365206" y="1501007"/>
            <a:ext cx="0" cy="634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C7FE8A6-0460-45D8-B9D8-F542F44F9C8A}"/>
              </a:ext>
            </a:extLst>
          </p:cNvPr>
          <p:cNvCxnSpPr>
            <a:cxnSpLocks/>
          </p:cNvCxnSpPr>
          <p:nvPr/>
        </p:nvCxnSpPr>
        <p:spPr>
          <a:xfrm flipV="1">
            <a:off x="7054452" y="1509124"/>
            <a:ext cx="31075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144B43D0-851F-44EC-9764-B8BED6278E39}"/>
              </a:ext>
            </a:extLst>
          </p:cNvPr>
          <p:cNvSpPr/>
          <p:nvPr/>
        </p:nvSpPr>
        <p:spPr>
          <a:xfrm>
            <a:off x="7593382" y="1575443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009E371-E5B7-434D-A60A-C0DC12F91A9B}"/>
              </a:ext>
            </a:extLst>
          </p:cNvPr>
          <p:cNvCxnSpPr>
            <a:cxnSpLocks/>
          </p:cNvCxnSpPr>
          <p:nvPr/>
        </p:nvCxnSpPr>
        <p:spPr>
          <a:xfrm>
            <a:off x="7054452" y="1666416"/>
            <a:ext cx="501611" cy="7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26991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blipFill>
                <a:blip r:embed="rId3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/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blipFill>
                <a:blip r:embed="rId4"/>
                <a:stretch>
                  <a:fillRect l="-3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/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blipFill>
                <a:blip r:embed="rId5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/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blipFill>
                <a:blip r:embed="rId6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blipFill>
                <a:blip r:embed="rId7"/>
                <a:stretch>
                  <a:fillRect l="-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55154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/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/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/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/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blipFill>
                <a:blip r:embed="rId7"/>
                <a:stretch>
                  <a:fillRect b="-9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/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  <m:r>
                      <a:rPr lang="en-US" altLang="ko-KR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ko-KR" sz="28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8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117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3639779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0.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참고자료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딥러닝이란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무엇인가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딥러닝을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위한 수학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시작하기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다층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1226618" cy="59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 </a:t>
            </a:r>
            <a:r>
              <a:rPr lang="en-US" altLang="ko-KR" sz="2800">
                <a:solidFill>
                  <a:schemeClr val="tx1"/>
                </a:solidFill>
                <a:latin typeface="+mn-ea"/>
                <a:ea typeface="+mn-ea"/>
              </a:rPr>
              <a:t>1</a:t>
            </a:r>
            <a:endParaRPr lang="ko-KR" altLang="en-US" sz="280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Types of 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 classification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multi-label classification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72243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A3ED5A-D889-4993-A684-4A15DA7C77E7}"/>
              </a:ext>
            </a:extLst>
          </p:cNvPr>
          <p:cNvSpPr txBox="1"/>
          <p:nvPr/>
        </p:nvSpPr>
        <p:spPr>
          <a:xfrm>
            <a:off x="308759" y="813459"/>
            <a:ext cx="80842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temp = np.array([[2.20,1.39,0.85],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[0.00,-1.39,-2.20]])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exp_temp = np.exp(temp)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print(exp_temp)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print(np.sum(exp_temp, axis=1))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ret = exp_temp / np.sum(exp_temp, axis=1).reshape(-1, 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 ret 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BD4473-9038-4CD0-BBF5-A85EC7DB5D0F}"/>
              </a:ext>
            </a:extLst>
          </p:cNvPr>
          <p:cNvSpPr/>
          <p:nvPr/>
        </p:nvSpPr>
        <p:spPr>
          <a:xfrm>
            <a:off x="1080655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5D9917-3258-47AB-9845-224F7ED63BAD}"/>
              </a:ext>
            </a:extLst>
          </p:cNvPr>
          <p:cNvSpPr/>
          <p:nvPr/>
        </p:nvSpPr>
        <p:spPr>
          <a:xfrm>
            <a:off x="1894114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D41B26-B24B-404D-86D2-23AE83C25740}"/>
              </a:ext>
            </a:extLst>
          </p:cNvPr>
          <p:cNvSpPr/>
          <p:nvPr/>
        </p:nvSpPr>
        <p:spPr>
          <a:xfrm>
            <a:off x="2707573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274C19-BE1D-40DF-A9D6-D45080710D11}"/>
              </a:ext>
            </a:extLst>
          </p:cNvPr>
          <p:cNvSpPr/>
          <p:nvPr/>
        </p:nvSpPr>
        <p:spPr>
          <a:xfrm>
            <a:off x="1080655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E21194-79D8-4AF2-87AE-8081099F1C98}"/>
              </a:ext>
            </a:extLst>
          </p:cNvPr>
          <p:cNvSpPr/>
          <p:nvPr/>
        </p:nvSpPr>
        <p:spPr>
          <a:xfrm>
            <a:off x="1894114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EE91BE-82E9-4823-9F46-680F617F8158}"/>
              </a:ext>
            </a:extLst>
          </p:cNvPr>
          <p:cNvSpPr/>
          <p:nvPr/>
        </p:nvSpPr>
        <p:spPr>
          <a:xfrm>
            <a:off x="2707573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77A55-66AC-49CD-8B0C-6AFFBF01E703}"/>
              </a:ext>
            </a:extLst>
          </p:cNvPr>
          <p:cNvSpPr txBox="1"/>
          <p:nvPr/>
        </p:nvSpPr>
        <p:spPr>
          <a:xfrm>
            <a:off x="1868673" y="47784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temp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8E5BE4D-D0EC-4669-A485-40E2CD409B67}"/>
              </a:ext>
            </a:extLst>
          </p:cNvPr>
          <p:cNvSpPr/>
          <p:nvPr/>
        </p:nvSpPr>
        <p:spPr>
          <a:xfrm>
            <a:off x="3788229" y="4067299"/>
            <a:ext cx="344384" cy="48688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A81C1D-35E2-4C17-9843-E61A091B498E}"/>
              </a:ext>
            </a:extLst>
          </p:cNvPr>
          <p:cNvSpPr/>
          <p:nvPr/>
        </p:nvSpPr>
        <p:spPr>
          <a:xfrm>
            <a:off x="4393872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3B9959-59ED-4581-935D-F3F159E3D810}"/>
              </a:ext>
            </a:extLst>
          </p:cNvPr>
          <p:cNvSpPr/>
          <p:nvPr/>
        </p:nvSpPr>
        <p:spPr>
          <a:xfrm>
            <a:off x="5207331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04BEF8-D0AC-4E7D-9DDF-CA6F236B10C6}"/>
              </a:ext>
            </a:extLst>
          </p:cNvPr>
          <p:cNvSpPr/>
          <p:nvPr/>
        </p:nvSpPr>
        <p:spPr>
          <a:xfrm>
            <a:off x="6020790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39F138-A0A8-40D2-84E9-FD124DC7E06D}"/>
              </a:ext>
            </a:extLst>
          </p:cNvPr>
          <p:cNvSpPr/>
          <p:nvPr/>
        </p:nvSpPr>
        <p:spPr>
          <a:xfrm>
            <a:off x="4393872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3B900D-7B00-4199-A427-F8517CC15FE9}"/>
              </a:ext>
            </a:extLst>
          </p:cNvPr>
          <p:cNvSpPr/>
          <p:nvPr/>
        </p:nvSpPr>
        <p:spPr>
          <a:xfrm>
            <a:off x="5207331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C3D90B-F364-48DF-B420-A2CF6AFC06B4}"/>
              </a:ext>
            </a:extLst>
          </p:cNvPr>
          <p:cNvSpPr/>
          <p:nvPr/>
        </p:nvSpPr>
        <p:spPr>
          <a:xfrm>
            <a:off x="6020790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6AC5B1-7A29-4A94-8998-450675CA5637}"/>
              </a:ext>
            </a:extLst>
          </p:cNvPr>
          <p:cNvSpPr/>
          <p:nvPr/>
        </p:nvSpPr>
        <p:spPr>
          <a:xfrm>
            <a:off x="7496437" y="3865418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3F65DF-6026-4868-AAAA-C1D4BA411538}"/>
              </a:ext>
            </a:extLst>
          </p:cNvPr>
          <p:cNvSpPr/>
          <p:nvPr/>
        </p:nvSpPr>
        <p:spPr>
          <a:xfrm>
            <a:off x="7496436" y="4286992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49E632-E263-4643-B65F-B9E03F9EE872}"/>
              </a:ext>
            </a:extLst>
          </p:cNvPr>
          <p:cNvSpPr txBox="1"/>
          <p:nvPr/>
        </p:nvSpPr>
        <p:spPr>
          <a:xfrm>
            <a:off x="7036130" y="40672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D4EF1E-F808-42A2-AA66-34CA0A7948AE}"/>
              </a:ext>
            </a:extLst>
          </p:cNvPr>
          <p:cNvSpPr txBox="1"/>
          <p:nvPr/>
        </p:nvSpPr>
        <p:spPr>
          <a:xfrm>
            <a:off x="5337958" y="49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3EBCC9-2D1A-4C13-854B-E54EF833673E}"/>
              </a:ext>
            </a:extLst>
          </p:cNvPr>
          <p:cNvSpPr txBox="1"/>
          <p:nvPr/>
        </p:nvSpPr>
        <p:spPr>
          <a:xfrm>
            <a:off x="7390714" y="49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4F4D54-F160-452A-8289-1037906D67C6}"/>
              </a:ext>
            </a:extLst>
          </p:cNvPr>
          <p:cNvSpPr/>
          <p:nvPr/>
        </p:nvSpPr>
        <p:spPr>
          <a:xfrm>
            <a:off x="8309896" y="3865418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C99EB3-617F-414E-A264-F8A46A96843E}"/>
              </a:ext>
            </a:extLst>
          </p:cNvPr>
          <p:cNvSpPr/>
          <p:nvPr/>
        </p:nvSpPr>
        <p:spPr>
          <a:xfrm>
            <a:off x="8309895" y="4286992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279068-9314-493C-86EA-1E90C188BB4C}"/>
              </a:ext>
            </a:extLst>
          </p:cNvPr>
          <p:cNvSpPr/>
          <p:nvPr/>
        </p:nvSpPr>
        <p:spPr>
          <a:xfrm>
            <a:off x="9123355" y="3865419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848672-1D55-4EC7-A147-302534CE7713}"/>
              </a:ext>
            </a:extLst>
          </p:cNvPr>
          <p:cNvSpPr/>
          <p:nvPr/>
        </p:nvSpPr>
        <p:spPr>
          <a:xfrm>
            <a:off x="9123354" y="428699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996608-1F6B-4B83-A5BF-2EA183A5326D}"/>
              </a:ext>
            </a:extLst>
          </p:cNvPr>
          <p:cNvSpPr/>
          <p:nvPr/>
        </p:nvSpPr>
        <p:spPr>
          <a:xfrm>
            <a:off x="5952646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86D7BB-7CAF-470A-941B-1C5E03C933D1}"/>
              </a:ext>
            </a:extLst>
          </p:cNvPr>
          <p:cNvSpPr/>
          <p:nvPr/>
        </p:nvSpPr>
        <p:spPr>
          <a:xfrm>
            <a:off x="6766105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E61EBE-EA61-45FB-B295-BEE0E2F4AA48}"/>
              </a:ext>
            </a:extLst>
          </p:cNvPr>
          <p:cNvSpPr/>
          <p:nvPr/>
        </p:nvSpPr>
        <p:spPr>
          <a:xfrm>
            <a:off x="7579564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481C6E-8D82-43D2-8158-EEF33C966507}"/>
              </a:ext>
            </a:extLst>
          </p:cNvPr>
          <p:cNvSpPr/>
          <p:nvPr/>
        </p:nvSpPr>
        <p:spPr>
          <a:xfrm>
            <a:off x="5952646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22C4E13-38DF-4738-8E49-0248F7C35CF5}"/>
              </a:ext>
            </a:extLst>
          </p:cNvPr>
          <p:cNvSpPr/>
          <p:nvPr/>
        </p:nvSpPr>
        <p:spPr>
          <a:xfrm>
            <a:off x="6766105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D4A7F7-99C8-4150-8CFC-53AA9866DCDA}"/>
              </a:ext>
            </a:extLst>
          </p:cNvPr>
          <p:cNvSpPr/>
          <p:nvPr/>
        </p:nvSpPr>
        <p:spPr>
          <a:xfrm>
            <a:off x="7579564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BA2046-4100-45AB-8EE6-5C5704AEA7F3}"/>
              </a:ext>
            </a:extLst>
          </p:cNvPr>
          <p:cNvSpPr txBox="1"/>
          <p:nvPr/>
        </p:nvSpPr>
        <p:spPr>
          <a:xfrm>
            <a:off x="1583847" y="51228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59196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0.85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−2.20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2.20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0.85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0.00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−2.20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3513129" y="5336785"/>
            <a:ext cx="1536323" cy="176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3513129" y="535441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np.exp(z)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/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9076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15.37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.35</m:t>
                                      </m:r>
                                    </m:e>
                                    <m:e>
                                      <m: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2788534" y="5406706"/>
            <a:ext cx="1968831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2716077" y="5406706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np.sum(exp_z,axis=1)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blipFill>
                <a:blip r:embed="rId5"/>
                <a:stretch>
                  <a:fillRect l="-272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F412125-D90E-478D-8BEE-134FA0A9DCF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391098" y="5406706"/>
            <a:ext cx="1180088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6FFD77-1C12-414F-A8AE-DA19A45B8475}"/>
              </a:ext>
            </a:extLst>
          </p:cNvPr>
          <p:cNvSpPr txBox="1"/>
          <p:nvPr/>
        </p:nvSpPr>
        <p:spPr>
          <a:xfrm>
            <a:off x="7248432" y="5406705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reshape(-1,1)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/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07380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26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0.74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18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08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blipFill>
                <a:blip r:embed="rId4"/>
                <a:stretch>
                  <a:fillRect l="-274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14CE7B8-28D4-4FE4-B54F-F11B7034C65F}"/>
              </a:ext>
            </a:extLst>
          </p:cNvPr>
          <p:cNvCxnSpPr/>
          <p:nvPr/>
        </p:nvCxnSpPr>
        <p:spPr>
          <a:xfrm>
            <a:off x="3925614" y="5770179"/>
            <a:ext cx="604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9C8734-2CF3-4A2A-9250-FD4162B1B7C5}"/>
              </a:ext>
            </a:extLst>
          </p:cNvPr>
          <p:cNvSpPr txBox="1"/>
          <p:nvPr/>
        </p:nvSpPr>
        <p:spPr>
          <a:xfrm>
            <a:off x="4382817" y="5806964"/>
            <a:ext cx="3999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np.sum(exp_z,axis=1).reshape(-1,1)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972FA3B-64FA-440D-A7BD-931CE50B046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107122" y="5763447"/>
            <a:ext cx="275695" cy="21279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5583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init_weights(self, n_features, n_classes):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self.w1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(n_features, self.units))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self.b1 = np.zeros(self.units)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self.w2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(self.units, n_classes)) 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self.b2 = np.zeros(n_classes)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초기화</a:t>
            </a:r>
          </a:p>
        </p:txBody>
      </p:sp>
    </p:spTree>
    <p:extLst>
      <p:ext uri="{BB962C8B-B14F-4D97-AF65-F5344CB8AC3E}">
        <p14:creationId xmlns:p14="http://schemas.microsoft.com/office/powerpoint/2010/main" val="75612834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375487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x_val=None, y_val=None):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np.random.seed(42)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self.init_weights(x.shape[1], y.shape[1])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i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print('.', end='')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제너레이터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x_batch, y_batch in self.gen_batch(x,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self.training(x_batch, y_batch)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np.clip(a,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+= np.sum(-y_batch*np.log(a))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self.losses.append((loss + self.reg_loss()) / len(x))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self.update_val_loss(x_val,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121992639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 = len(x)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70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F642D1-0ACE-4BDE-BCBE-ACC70AC5998B}"/>
              </a:ext>
            </a:extLst>
          </p:cNvPr>
          <p:cNvSpPr/>
          <p:nvPr/>
        </p:nvSpPr>
        <p:spPr>
          <a:xfrm>
            <a:off x="749887" y="3727150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np.argmax(z, axis=1)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가장 큰 값의 인덱스를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B7E22-1A30-48D0-9176-B8041131A4C9}"/>
              </a:ext>
            </a:extLst>
          </p:cNvPr>
          <p:cNvSpPr txBox="1"/>
          <p:nvPr/>
        </p:nvSpPr>
        <p:spPr>
          <a:xfrm>
            <a:off x="749887" y="3285840"/>
            <a:ext cx="1663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predict()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5B24D9-1F8D-4154-BEEC-CB712C03A6B6}"/>
              </a:ext>
            </a:extLst>
          </p:cNvPr>
          <p:cNvSpPr/>
          <p:nvPr/>
        </p:nvSpPr>
        <p:spPr>
          <a:xfrm>
            <a:off x="749887" y="5219638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score(self,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예측과 타깃 열 벡터를 비교하여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의 비율을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np.mean(self.predict(x) == np.argmax(y, axis=1))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1810E-2D81-4DAF-B36B-86B00CB5825C}"/>
              </a:ext>
            </a:extLst>
          </p:cNvPr>
          <p:cNvSpPr txBox="1"/>
          <p:nvPr/>
        </p:nvSpPr>
        <p:spPr>
          <a:xfrm>
            <a:off x="749887" y="4778328"/>
            <a:ext cx="1516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score()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259299809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update_val_loss(self, x_val, y_val):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self.forpass(x_val)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np.clip(a, 1e-10, 1-1e-10)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출력 값을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크로스 엔트로피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val_loss = np.sum(-y_val*np.log(a))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self.val_losses.append((val_loss + self.reg_loss()) / len(y_val))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계산</a:t>
            </a:r>
          </a:p>
        </p:txBody>
      </p:sp>
    </p:spTree>
    <p:extLst>
      <p:ext uri="{BB962C8B-B14F-4D97-AF65-F5344CB8AC3E}">
        <p14:creationId xmlns:p14="http://schemas.microsoft.com/office/powerpoint/2010/main" val="24980009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26023665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13256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임포트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tf.__version__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43232-A737-4F99-B4B3-8069A638610F}"/>
              </a:ext>
            </a:extLst>
          </p:cNvPr>
          <p:cNvSpPr txBox="1"/>
          <p:nvPr/>
        </p:nvSpPr>
        <p:spPr>
          <a:xfrm>
            <a:off x="723892" y="2161142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버전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284683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'2.1.0'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80B5A-DA8B-4D3F-AB1D-AFAD7CD632EA}"/>
              </a:ext>
            </a:extLst>
          </p:cNvPr>
          <p:cNvSpPr/>
          <p:nvPr/>
        </p:nvSpPr>
        <p:spPr>
          <a:xfrm>
            <a:off x="723892" y="3554871"/>
            <a:ext cx="8993204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(x_train_all, y_train_all), (x_test, y_test) = tf.keras.datasets.fashion_mnist.load_data()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print(x_train_all.shape, y_train_all.shape)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8B49EE-3878-4CE7-83F8-52F8A8A2896A}"/>
              </a:ext>
            </a:extLst>
          </p:cNvPr>
          <p:cNvSpPr txBox="1"/>
          <p:nvPr/>
        </p:nvSpPr>
        <p:spPr>
          <a:xfrm>
            <a:off x="723892" y="3228540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1C1E6-80B1-4556-BBC4-BCB049B64E06}"/>
              </a:ext>
            </a:extLst>
          </p:cNvPr>
          <p:cNvSpPr txBox="1"/>
          <p:nvPr/>
        </p:nvSpPr>
        <p:spPr>
          <a:xfrm>
            <a:off x="844761" y="4089499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(60000, 28, 28) (60000,)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23892" y="4837712"/>
            <a:ext cx="4433540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plt.imshow(x_train_all[0], cmap='gray')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86954" y="4511381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57DF6353-B37B-4AED-8255-3686B7AE6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13" y="4511381"/>
            <a:ext cx="1650140" cy="163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756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A3BE65-81AA-4918-8C52-343F675F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28" y="1141598"/>
            <a:ext cx="8400253" cy="431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68877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04060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print(y_train_all[:10])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9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타깃의 내용과 의미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class_names = ['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티셔츠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윗도리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바지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스웨터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드레스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코트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샌들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스니커즈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가방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앵클부츠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print(class_names[y_train_all[0]])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3256744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앵클부츠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40661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np.bincount(y_train_all)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23892" y="3741894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분포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36B19-951E-4D27-A96C-2F98A65A4033}"/>
              </a:ext>
            </a:extLst>
          </p:cNvPr>
          <p:cNvSpPr txBox="1"/>
          <p:nvPr/>
        </p:nvSpPr>
        <p:spPr>
          <a:xfrm>
            <a:off x="838506" y="1935321"/>
            <a:ext cx="2271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[9 0 0 3 0 2 7 2 5 5]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52E6F1-8306-49CB-89B7-A08C34988BD4}"/>
              </a:ext>
            </a:extLst>
          </p:cNvPr>
          <p:cNvSpPr txBox="1"/>
          <p:nvPr/>
        </p:nvSpPr>
        <p:spPr>
          <a:xfrm>
            <a:off x="786953" y="4370352"/>
            <a:ext cx="864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array([6000, 6000, 6000, 6000, 6000, 6000, 6000, 6000, 6000, 6000],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18486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 고르게 나누기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x_train, x_val, y_train, y_val = train_test_split(x_train_all, y_train_all, stratify=y_train_all, test_size=0.2, random_state=42)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1F164-B81B-4F97-94E8-4A2F1124B281}"/>
              </a:ext>
            </a:extLst>
          </p:cNvPr>
          <p:cNvSpPr txBox="1"/>
          <p:nvPr/>
        </p:nvSpPr>
        <p:spPr>
          <a:xfrm>
            <a:off x="829530" y="275064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array([4800, 4800, 4800, 4800, 4800, 4800, 4800, 4800, 4800, 4800],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554D81-3F70-4976-A6E1-409A1545FF5A}"/>
              </a:ext>
            </a:extLst>
          </p:cNvPr>
          <p:cNvSpPr/>
          <p:nvPr/>
        </p:nvSpPr>
        <p:spPr>
          <a:xfrm>
            <a:off x="755423" y="249803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34787" y="3433821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array([1200, 1200, 1200, 1200, 1200, 1200, 1200, 1200, 1200, 1200],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70128C-9ACE-4D5F-A263-9EEA579B0323}"/>
              </a:ext>
            </a:extLst>
          </p:cNvPr>
          <p:cNvSpPr/>
          <p:nvPr/>
        </p:nvSpPr>
        <p:spPr>
          <a:xfrm>
            <a:off x="723892" y="3156326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7883F6-EE67-4273-A843-E2804EDE2997}"/>
              </a:ext>
            </a:extLst>
          </p:cNvPr>
          <p:cNvSpPr txBox="1"/>
          <p:nvPr/>
        </p:nvSpPr>
        <p:spPr>
          <a:xfrm>
            <a:off x="755423" y="3898296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정규화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86954" y="4244330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E0B30F-BE71-4FC0-A7E2-C8677ADC2605}"/>
              </a:ext>
            </a:extLst>
          </p:cNvPr>
          <p:cNvSpPr txBox="1"/>
          <p:nvPr/>
        </p:nvSpPr>
        <p:spPr>
          <a:xfrm>
            <a:off x="786954" y="49242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세트의 차원 변경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9DFC1C-80F4-48C0-A87D-0C65F4F61837}"/>
              </a:ext>
            </a:extLst>
          </p:cNvPr>
          <p:cNvSpPr/>
          <p:nvPr/>
        </p:nvSpPr>
        <p:spPr>
          <a:xfrm>
            <a:off x="786954" y="5256763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x_train.reshape(-1, 784)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x_val.reshape(-1, 784)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print(x_train.shape, x_val.shape)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C659BC-D2FA-41B5-8826-90A24556D01F}"/>
              </a:ext>
            </a:extLst>
          </p:cNvPr>
          <p:cNvSpPr txBox="1"/>
          <p:nvPr/>
        </p:nvSpPr>
        <p:spPr>
          <a:xfrm>
            <a:off x="918869" y="599542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784) (12000, 784)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81695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A0006A-ED68-465E-B38F-062487D13BC4}"/>
              </a:ext>
            </a:extLst>
          </p:cNvPr>
          <p:cNvSpPr/>
          <p:nvPr/>
        </p:nvSpPr>
        <p:spPr>
          <a:xfrm>
            <a:off x="285609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58F67-B5B2-4650-8DB8-3A8C3430A32B}"/>
              </a:ext>
            </a:extLst>
          </p:cNvPr>
          <p:cNvSpPr/>
          <p:nvPr/>
        </p:nvSpPr>
        <p:spPr>
          <a:xfrm>
            <a:off x="315946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990E21-1585-4285-9EB8-B7B7A571B657}"/>
              </a:ext>
            </a:extLst>
          </p:cNvPr>
          <p:cNvSpPr/>
          <p:nvPr/>
        </p:nvSpPr>
        <p:spPr>
          <a:xfrm>
            <a:off x="3462833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4431CD-030F-42FA-A701-1E27D7F09586}"/>
              </a:ext>
            </a:extLst>
          </p:cNvPr>
          <p:cNvSpPr/>
          <p:nvPr/>
        </p:nvSpPr>
        <p:spPr>
          <a:xfrm>
            <a:off x="3766201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52353C-9CFB-4698-8ACA-00D7620834BD}"/>
              </a:ext>
            </a:extLst>
          </p:cNvPr>
          <p:cNvSpPr/>
          <p:nvPr/>
        </p:nvSpPr>
        <p:spPr>
          <a:xfrm>
            <a:off x="4069570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4A1323-DE66-4CCB-AF41-83A03730EF73}"/>
              </a:ext>
            </a:extLst>
          </p:cNvPr>
          <p:cNvSpPr/>
          <p:nvPr/>
        </p:nvSpPr>
        <p:spPr>
          <a:xfrm>
            <a:off x="4372939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6D0388-C02B-4593-A1F2-4D760183C5B5}"/>
              </a:ext>
            </a:extLst>
          </p:cNvPr>
          <p:cNvSpPr/>
          <p:nvPr/>
        </p:nvSpPr>
        <p:spPr>
          <a:xfrm>
            <a:off x="467630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01A93A-0AC4-4AAB-B0B9-E939B373AA2B}"/>
              </a:ext>
            </a:extLst>
          </p:cNvPr>
          <p:cNvSpPr/>
          <p:nvPr/>
        </p:nvSpPr>
        <p:spPr>
          <a:xfrm>
            <a:off x="497967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0410FC-1017-4066-9C3F-D6591681C2E8}"/>
              </a:ext>
            </a:extLst>
          </p:cNvPr>
          <p:cNvSpPr/>
          <p:nvPr/>
        </p:nvSpPr>
        <p:spPr>
          <a:xfrm>
            <a:off x="528304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4B4625-1AE0-4AEF-9B12-C3A89A3B9133}"/>
              </a:ext>
            </a:extLst>
          </p:cNvPr>
          <p:cNvSpPr/>
          <p:nvPr/>
        </p:nvSpPr>
        <p:spPr>
          <a:xfrm>
            <a:off x="285609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A8F0A0-0824-42A4-888B-52CA5F62C7DD}"/>
              </a:ext>
            </a:extLst>
          </p:cNvPr>
          <p:cNvSpPr/>
          <p:nvPr/>
        </p:nvSpPr>
        <p:spPr>
          <a:xfrm>
            <a:off x="315946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61C637-43B6-45C9-AB74-65A47A501666}"/>
              </a:ext>
            </a:extLst>
          </p:cNvPr>
          <p:cNvSpPr/>
          <p:nvPr/>
        </p:nvSpPr>
        <p:spPr>
          <a:xfrm>
            <a:off x="3462833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E9E5CF-C33E-4FC7-9593-E06FA60F63DA}"/>
              </a:ext>
            </a:extLst>
          </p:cNvPr>
          <p:cNvSpPr/>
          <p:nvPr/>
        </p:nvSpPr>
        <p:spPr>
          <a:xfrm>
            <a:off x="3766201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55A957-3E15-468A-A9DC-B0CED6AE05D7}"/>
              </a:ext>
            </a:extLst>
          </p:cNvPr>
          <p:cNvSpPr/>
          <p:nvPr/>
        </p:nvSpPr>
        <p:spPr>
          <a:xfrm>
            <a:off x="4069570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86E322-0F5B-474A-836E-D37F5F2070BB}"/>
              </a:ext>
            </a:extLst>
          </p:cNvPr>
          <p:cNvSpPr/>
          <p:nvPr/>
        </p:nvSpPr>
        <p:spPr>
          <a:xfrm>
            <a:off x="4372939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FAA90E-8F69-461A-8E9E-6F105BEBB2AD}"/>
              </a:ext>
            </a:extLst>
          </p:cNvPr>
          <p:cNvSpPr/>
          <p:nvPr/>
        </p:nvSpPr>
        <p:spPr>
          <a:xfrm>
            <a:off x="467630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D558A9-82FF-4CB0-BC04-E83A54E9F534}"/>
              </a:ext>
            </a:extLst>
          </p:cNvPr>
          <p:cNvSpPr/>
          <p:nvPr/>
        </p:nvSpPr>
        <p:spPr>
          <a:xfrm>
            <a:off x="497967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BDE06F-1BA0-4105-A890-F8E68F6ED06E}"/>
              </a:ext>
            </a:extLst>
          </p:cNvPr>
          <p:cNvSpPr/>
          <p:nvPr/>
        </p:nvSpPr>
        <p:spPr>
          <a:xfrm>
            <a:off x="528304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C3849A-B233-4319-8FE7-441697296874}"/>
              </a:ext>
            </a:extLst>
          </p:cNvPr>
          <p:cNvSpPr/>
          <p:nvPr/>
        </p:nvSpPr>
        <p:spPr>
          <a:xfrm>
            <a:off x="285609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C71DDE8-BCE8-42B4-9529-64E90C4DFB9A}"/>
              </a:ext>
            </a:extLst>
          </p:cNvPr>
          <p:cNvSpPr/>
          <p:nvPr/>
        </p:nvSpPr>
        <p:spPr>
          <a:xfrm>
            <a:off x="315946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D1B7B11-0904-4BB0-B559-47F57887425C}"/>
              </a:ext>
            </a:extLst>
          </p:cNvPr>
          <p:cNvSpPr/>
          <p:nvPr/>
        </p:nvSpPr>
        <p:spPr>
          <a:xfrm>
            <a:off x="3462833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F21CB3-929B-47A8-84C6-3209FB166B91}"/>
              </a:ext>
            </a:extLst>
          </p:cNvPr>
          <p:cNvSpPr/>
          <p:nvPr/>
        </p:nvSpPr>
        <p:spPr>
          <a:xfrm>
            <a:off x="3766201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D7F6AF-694E-4F76-901F-67A891FCD9E0}"/>
              </a:ext>
            </a:extLst>
          </p:cNvPr>
          <p:cNvSpPr/>
          <p:nvPr/>
        </p:nvSpPr>
        <p:spPr>
          <a:xfrm>
            <a:off x="4069570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D7070FD-E1CF-4555-9DCC-F98E9192524E}"/>
              </a:ext>
            </a:extLst>
          </p:cNvPr>
          <p:cNvSpPr/>
          <p:nvPr/>
        </p:nvSpPr>
        <p:spPr>
          <a:xfrm>
            <a:off x="4372939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C50C6D-EF5B-461D-9A20-BF05E54B913B}"/>
              </a:ext>
            </a:extLst>
          </p:cNvPr>
          <p:cNvSpPr/>
          <p:nvPr/>
        </p:nvSpPr>
        <p:spPr>
          <a:xfrm>
            <a:off x="467630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07A089-1F82-4D12-8277-F322EE1ABA32}"/>
              </a:ext>
            </a:extLst>
          </p:cNvPr>
          <p:cNvSpPr/>
          <p:nvPr/>
        </p:nvSpPr>
        <p:spPr>
          <a:xfrm>
            <a:off x="497967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45CE85D-63F5-4A0F-A9AF-F7B1E8A78D76}"/>
              </a:ext>
            </a:extLst>
          </p:cNvPr>
          <p:cNvSpPr/>
          <p:nvPr/>
        </p:nvSpPr>
        <p:spPr>
          <a:xfrm>
            <a:off x="528304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4A29C8-8EF8-4BC6-A6AF-C0CC94406B21}"/>
              </a:ext>
            </a:extLst>
          </p:cNvPr>
          <p:cNvSpPr/>
          <p:nvPr/>
        </p:nvSpPr>
        <p:spPr>
          <a:xfrm>
            <a:off x="285609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CE88D9D-200A-4ECD-9253-8D87453AC34D}"/>
              </a:ext>
            </a:extLst>
          </p:cNvPr>
          <p:cNvSpPr/>
          <p:nvPr/>
        </p:nvSpPr>
        <p:spPr>
          <a:xfrm>
            <a:off x="315946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D5DD2FD-F475-4409-965A-45A5AE0CF9F6}"/>
              </a:ext>
            </a:extLst>
          </p:cNvPr>
          <p:cNvSpPr/>
          <p:nvPr/>
        </p:nvSpPr>
        <p:spPr>
          <a:xfrm>
            <a:off x="3462833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82991B-FB1A-4C63-989F-C51CDC10A920}"/>
              </a:ext>
            </a:extLst>
          </p:cNvPr>
          <p:cNvSpPr/>
          <p:nvPr/>
        </p:nvSpPr>
        <p:spPr>
          <a:xfrm>
            <a:off x="3766201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ACD341-EA9A-4F96-B5AE-1605F0DE879B}"/>
              </a:ext>
            </a:extLst>
          </p:cNvPr>
          <p:cNvSpPr/>
          <p:nvPr/>
        </p:nvSpPr>
        <p:spPr>
          <a:xfrm>
            <a:off x="4069570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03C7221-D876-4273-95C5-F981D43E7891}"/>
              </a:ext>
            </a:extLst>
          </p:cNvPr>
          <p:cNvSpPr/>
          <p:nvPr/>
        </p:nvSpPr>
        <p:spPr>
          <a:xfrm>
            <a:off x="4372939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14298B6-BA8A-4692-89BE-A7143A0BC6AC}"/>
              </a:ext>
            </a:extLst>
          </p:cNvPr>
          <p:cNvSpPr/>
          <p:nvPr/>
        </p:nvSpPr>
        <p:spPr>
          <a:xfrm>
            <a:off x="467630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924D8CA-4F8B-42B9-BE29-8C3FD3DBFA2A}"/>
              </a:ext>
            </a:extLst>
          </p:cNvPr>
          <p:cNvSpPr/>
          <p:nvPr/>
        </p:nvSpPr>
        <p:spPr>
          <a:xfrm>
            <a:off x="497967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EFC8A72-68F8-4359-A3F1-3B75DB60F283}"/>
              </a:ext>
            </a:extLst>
          </p:cNvPr>
          <p:cNvSpPr/>
          <p:nvPr/>
        </p:nvSpPr>
        <p:spPr>
          <a:xfrm>
            <a:off x="528304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68ADD8-0FB8-4D7C-BEAB-901300957B93}"/>
              </a:ext>
            </a:extLst>
          </p:cNvPr>
          <p:cNvSpPr/>
          <p:nvPr/>
        </p:nvSpPr>
        <p:spPr>
          <a:xfrm>
            <a:off x="285609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0D9E37C-FF84-43F6-8BE5-9C14AA9EC916}"/>
              </a:ext>
            </a:extLst>
          </p:cNvPr>
          <p:cNvSpPr/>
          <p:nvPr/>
        </p:nvSpPr>
        <p:spPr>
          <a:xfrm>
            <a:off x="315946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52287C2-4F35-429D-BA99-1FE62F404A31}"/>
              </a:ext>
            </a:extLst>
          </p:cNvPr>
          <p:cNvSpPr/>
          <p:nvPr/>
        </p:nvSpPr>
        <p:spPr>
          <a:xfrm>
            <a:off x="3462833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69CA9D-9C36-4E5B-B7A7-66333465CE3C}"/>
              </a:ext>
            </a:extLst>
          </p:cNvPr>
          <p:cNvSpPr/>
          <p:nvPr/>
        </p:nvSpPr>
        <p:spPr>
          <a:xfrm>
            <a:off x="3766201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380B49-509D-4BF2-A681-ABCA1EFBA53B}"/>
              </a:ext>
            </a:extLst>
          </p:cNvPr>
          <p:cNvSpPr/>
          <p:nvPr/>
        </p:nvSpPr>
        <p:spPr>
          <a:xfrm>
            <a:off x="4069570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2BFD58-11A7-4452-A5AF-16ED013051D9}"/>
              </a:ext>
            </a:extLst>
          </p:cNvPr>
          <p:cNvSpPr/>
          <p:nvPr/>
        </p:nvSpPr>
        <p:spPr>
          <a:xfrm>
            <a:off x="4372939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F5F2DB-DD2D-4F5A-822D-74DBDE9175CB}"/>
              </a:ext>
            </a:extLst>
          </p:cNvPr>
          <p:cNvSpPr/>
          <p:nvPr/>
        </p:nvSpPr>
        <p:spPr>
          <a:xfrm>
            <a:off x="467630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C1A4A5-FFF2-4707-BF0F-7215C38450DA}"/>
              </a:ext>
            </a:extLst>
          </p:cNvPr>
          <p:cNvSpPr/>
          <p:nvPr/>
        </p:nvSpPr>
        <p:spPr>
          <a:xfrm>
            <a:off x="497967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081A2-A06C-45A6-B510-A65D01B77D77}"/>
              </a:ext>
            </a:extLst>
          </p:cNvPr>
          <p:cNvSpPr/>
          <p:nvPr/>
        </p:nvSpPr>
        <p:spPr>
          <a:xfrm>
            <a:off x="528304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A86FC-5E9F-40C2-8F33-4D9BFD8F2A89}"/>
              </a:ext>
            </a:extLst>
          </p:cNvPr>
          <p:cNvSpPr/>
          <p:nvPr/>
        </p:nvSpPr>
        <p:spPr>
          <a:xfrm>
            <a:off x="285609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99DDA3C-92A9-4F25-B605-7ED820C11D25}"/>
              </a:ext>
            </a:extLst>
          </p:cNvPr>
          <p:cNvSpPr/>
          <p:nvPr/>
        </p:nvSpPr>
        <p:spPr>
          <a:xfrm>
            <a:off x="315946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D18AB54-EA07-4DDE-AF7E-0E4C04CB7EA8}"/>
              </a:ext>
            </a:extLst>
          </p:cNvPr>
          <p:cNvSpPr/>
          <p:nvPr/>
        </p:nvSpPr>
        <p:spPr>
          <a:xfrm>
            <a:off x="3462833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60EEC7-07C6-4768-9FEF-406EE5F94EE2}"/>
              </a:ext>
            </a:extLst>
          </p:cNvPr>
          <p:cNvSpPr/>
          <p:nvPr/>
        </p:nvSpPr>
        <p:spPr>
          <a:xfrm>
            <a:off x="3766201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00E6672-2F64-4078-991F-58942F51E11E}"/>
              </a:ext>
            </a:extLst>
          </p:cNvPr>
          <p:cNvSpPr/>
          <p:nvPr/>
        </p:nvSpPr>
        <p:spPr>
          <a:xfrm>
            <a:off x="4069570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863EAB4-B29A-4D63-8CBD-C33E01DA9DB5}"/>
              </a:ext>
            </a:extLst>
          </p:cNvPr>
          <p:cNvSpPr/>
          <p:nvPr/>
        </p:nvSpPr>
        <p:spPr>
          <a:xfrm>
            <a:off x="4372939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BBC6D4C-9079-419E-9F87-F0BCF87CDE1D}"/>
              </a:ext>
            </a:extLst>
          </p:cNvPr>
          <p:cNvSpPr/>
          <p:nvPr/>
        </p:nvSpPr>
        <p:spPr>
          <a:xfrm>
            <a:off x="467630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F41504-9B63-4352-BA33-4EE12A18509A}"/>
              </a:ext>
            </a:extLst>
          </p:cNvPr>
          <p:cNvSpPr/>
          <p:nvPr/>
        </p:nvSpPr>
        <p:spPr>
          <a:xfrm>
            <a:off x="497967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24E6F6-F258-43FA-90E1-3CDC9C3ACCD3}"/>
              </a:ext>
            </a:extLst>
          </p:cNvPr>
          <p:cNvSpPr/>
          <p:nvPr/>
        </p:nvSpPr>
        <p:spPr>
          <a:xfrm>
            <a:off x="528304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BF73B39-547B-43E3-A090-DE365E84CCCE}"/>
              </a:ext>
            </a:extLst>
          </p:cNvPr>
          <p:cNvSpPr/>
          <p:nvPr/>
        </p:nvSpPr>
        <p:spPr>
          <a:xfrm>
            <a:off x="285609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64D49B0-3E8A-4EFB-9BAB-DA77FACC0FB4}"/>
              </a:ext>
            </a:extLst>
          </p:cNvPr>
          <p:cNvSpPr/>
          <p:nvPr/>
        </p:nvSpPr>
        <p:spPr>
          <a:xfrm>
            <a:off x="315946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315F16C-288D-428B-8839-863A93F8DA83}"/>
              </a:ext>
            </a:extLst>
          </p:cNvPr>
          <p:cNvSpPr/>
          <p:nvPr/>
        </p:nvSpPr>
        <p:spPr>
          <a:xfrm>
            <a:off x="3462833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A3C892E-4482-4935-974C-4A53A71C20DF}"/>
              </a:ext>
            </a:extLst>
          </p:cNvPr>
          <p:cNvSpPr/>
          <p:nvPr/>
        </p:nvSpPr>
        <p:spPr>
          <a:xfrm>
            <a:off x="3766201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F77FF71-0B4B-4332-9DB6-40A1DFEE8B23}"/>
              </a:ext>
            </a:extLst>
          </p:cNvPr>
          <p:cNvSpPr/>
          <p:nvPr/>
        </p:nvSpPr>
        <p:spPr>
          <a:xfrm>
            <a:off x="4069570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9D96948-1483-4288-BE26-744BC13E550E}"/>
              </a:ext>
            </a:extLst>
          </p:cNvPr>
          <p:cNvSpPr/>
          <p:nvPr/>
        </p:nvSpPr>
        <p:spPr>
          <a:xfrm>
            <a:off x="4372939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FF83EC0-279E-4BFC-9BAF-457CEF4EE1EA}"/>
              </a:ext>
            </a:extLst>
          </p:cNvPr>
          <p:cNvSpPr/>
          <p:nvPr/>
        </p:nvSpPr>
        <p:spPr>
          <a:xfrm>
            <a:off x="467630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61F7CB5-7B1B-4B4A-A68F-0DDCBAE32ECC}"/>
              </a:ext>
            </a:extLst>
          </p:cNvPr>
          <p:cNvSpPr/>
          <p:nvPr/>
        </p:nvSpPr>
        <p:spPr>
          <a:xfrm>
            <a:off x="497967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3CF7E9-D341-4150-BC6C-5EF6EB459BC9}"/>
              </a:ext>
            </a:extLst>
          </p:cNvPr>
          <p:cNvSpPr/>
          <p:nvPr/>
        </p:nvSpPr>
        <p:spPr>
          <a:xfrm>
            <a:off x="528304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2AA040-FD0F-4311-8353-2FC16D10F7D4}"/>
              </a:ext>
            </a:extLst>
          </p:cNvPr>
          <p:cNvSpPr/>
          <p:nvPr/>
        </p:nvSpPr>
        <p:spPr>
          <a:xfrm>
            <a:off x="285609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A2749BE-29B8-4232-B424-8AEBD2FC25FD}"/>
              </a:ext>
            </a:extLst>
          </p:cNvPr>
          <p:cNvSpPr/>
          <p:nvPr/>
        </p:nvSpPr>
        <p:spPr>
          <a:xfrm>
            <a:off x="315946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FC05BE3-452F-4D7E-8DB4-18D4EC9DCFE1}"/>
              </a:ext>
            </a:extLst>
          </p:cNvPr>
          <p:cNvSpPr/>
          <p:nvPr/>
        </p:nvSpPr>
        <p:spPr>
          <a:xfrm>
            <a:off x="3462833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68CD78F-94C5-420A-9AE3-09F0EE0A648A}"/>
              </a:ext>
            </a:extLst>
          </p:cNvPr>
          <p:cNvSpPr/>
          <p:nvPr/>
        </p:nvSpPr>
        <p:spPr>
          <a:xfrm>
            <a:off x="3766201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EFBFEE1-C078-49E0-9A1B-03FFA1AB92DC}"/>
              </a:ext>
            </a:extLst>
          </p:cNvPr>
          <p:cNvSpPr/>
          <p:nvPr/>
        </p:nvSpPr>
        <p:spPr>
          <a:xfrm>
            <a:off x="4069570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33C6799-F77D-4593-951F-F96F15C1A629}"/>
              </a:ext>
            </a:extLst>
          </p:cNvPr>
          <p:cNvSpPr/>
          <p:nvPr/>
        </p:nvSpPr>
        <p:spPr>
          <a:xfrm>
            <a:off x="4372939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ABB37E4-2B94-4D94-8F80-3B587947204D}"/>
              </a:ext>
            </a:extLst>
          </p:cNvPr>
          <p:cNvSpPr/>
          <p:nvPr/>
        </p:nvSpPr>
        <p:spPr>
          <a:xfrm>
            <a:off x="467630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5833885-C9D3-43B6-BDEC-3106FD16B0CE}"/>
              </a:ext>
            </a:extLst>
          </p:cNvPr>
          <p:cNvSpPr/>
          <p:nvPr/>
        </p:nvSpPr>
        <p:spPr>
          <a:xfrm>
            <a:off x="497967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D9FA81-AD75-4092-B1ED-D8F72457AAD7}"/>
              </a:ext>
            </a:extLst>
          </p:cNvPr>
          <p:cNvSpPr/>
          <p:nvPr/>
        </p:nvSpPr>
        <p:spPr>
          <a:xfrm>
            <a:off x="528304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449626-5E8F-4904-B711-51370C0E52FB}"/>
              </a:ext>
            </a:extLst>
          </p:cNvPr>
          <p:cNvSpPr txBox="1"/>
          <p:nvPr/>
        </p:nvSpPr>
        <p:spPr>
          <a:xfrm>
            <a:off x="1630606" y="25014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220A4B3-B3DB-4247-91F4-E691FFB1D2C7}"/>
              </a:ext>
            </a:extLst>
          </p:cNvPr>
          <p:cNvSpPr txBox="1"/>
          <p:nvPr/>
        </p:nvSpPr>
        <p:spPr>
          <a:xfrm>
            <a:off x="1630606" y="2805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317F5DA-E2F1-4199-8400-F7E47850A549}"/>
              </a:ext>
            </a:extLst>
          </p:cNvPr>
          <p:cNvSpPr txBox="1"/>
          <p:nvPr/>
        </p:nvSpPr>
        <p:spPr>
          <a:xfrm>
            <a:off x="1630606" y="311037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0581D98-6EC6-42C3-A350-75D07B6F16B7}"/>
              </a:ext>
            </a:extLst>
          </p:cNvPr>
          <p:cNvSpPr txBox="1"/>
          <p:nvPr/>
        </p:nvSpPr>
        <p:spPr>
          <a:xfrm>
            <a:off x="1630606" y="34148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7EF8FFD-E709-4B0E-8819-765389BD45CF}"/>
              </a:ext>
            </a:extLst>
          </p:cNvPr>
          <p:cNvSpPr txBox="1"/>
          <p:nvPr/>
        </p:nvSpPr>
        <p:spPr>
          <a:xfrm>
            <a:off x="1630606" y="37192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9047DCA-794D-4837-A314-0CE4CD98C5FD}"/>
              </a:ext>
            </a:extLst>
          </p:cNvPr>
          <p:cNvSpPr txBox="1"/>
          <p:nvPr/>
        </p:nvSpPr>
        <p:spPr>
          <a:xfrm>
            <a:off x="1630606" y="40237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89EB0C4-0842-4E5A-8F59-E3CCB8B5B26D}"/>
              </a:ext>
            </a:extLst>
          </p:cNvPr>
          <p:cNvSpPr txBox="1"/>
          <p:nvPr/>
        </p:nvSpPr>
        <p:spPr>
          <a:xfrm>
            <a:off x="1630606" y="43281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8671CE9-173D-497F-B8C5-98947A80D033}"/>
              </a:ext>
            </a:extLst>
          </p:cNvPr>
          <p:cNvSpPr txBox="1"/>
          <p:nvPr/>
        </p:nvSpPr>
        <p:spPr>
          <a:xfrm>
            <a:off x="1630606" y="46326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stCxn id="5" idx="3"/>
            <a:endCxn id="2" idx="1"/>
          </p:cNvCxnSpPr>
          <p:nvPr/>
        </p:nvCxnSpPr>
        <p:spPr>
          <a:xfrm>
            <a:off x="1941910" y="2686126"/>
            <a:ext cx="610817" cy="329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06" idx="3"/>
            <a:endCxn id="29" idx="1"/>
          </p:cNvCxnSpPr>
          <p:nvPr/>
        </p:nvCxnSpPr>
        <p:spPr>
          <a:xfrm>
            <a:off x="1941910" y="2990582"/>
            <a:ext cx="610817" cy="220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07" idx="3"/>
            <a:endCxn id="40" idx="1"/>
          </p:cNvCxnSpPr>
          <p:nvPr/>
        </p:nvCxnSpPr>
        <p:spPr>
          <a:xfrm>
            <a:off x="1941910" y="3295038"/>
            <a:ext cx="610817" cy="111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08" idx="3"/>
            <a:endCxn id="51" idx="1"/>
          </p:cNvCxnSpPr>
          <p:nvPr/>
        </p:nvCxnSpPr>
        <p:spPr>
          <a:xfrm>
            <a:off x="1941910" y="3599494"/>
            <a:ext cx="610817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09" idx="3"/>
            <a:endCxn id="62" idx="1"/>
          </p:cNvCxnSpPr>
          <p:nvPr/>
        </p:nvCxnSpPr>
        <p:spPr>
          <a:xfrm flipV="1">
            <a:off x="1941910" y="3902892"/>
            <a:ext cx="610817" cy="105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10" idx="3"/>
            <a:endCxn id="73" idx="1"/>
          </p:cNvCxnSpPr>
          <p:nvPr/>
        </p:nvCxnSpPr>
        <p:spPr>
          <a:xfrm flipV="1">
            <a:off x="1941910" y="4206260"/>
            <a:ext cx="610817" cy="214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11" idx="3"/>
            <a:endCxn id="84" idx="1"/>
          </p:cNvCxnSpPr>
          <p:nvPr/>
        </p:nvCxnSpPr>
        <p:spPr>
          <a:xfrm flipV="1">
            <a:off x="1941910" y="4509629"/>
            <a:ext cx="610817" cy="323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12" idx="3"/>
            <a:endCxn id="95" idx="1"/>
          </p:cNvCxnSpPr>
          <p:nvPr/>
        </p:nvCxnSpPr>
        <p:spPr>
          <a:xfrm flipV="1">
            <a:off x="1941910" y="4812997"/>
            <a:ext cx="610817" cy="432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/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/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5" name="오른쪽 중괄호 7184">
            <a:extLst>
              <a:ext uri="{FF2B5EF4-FFF2-40B4-BE49-F238E27FC236}">
                <a16:creationId xmlns:a16="http://schemas.microsoft.com/office/drawing/2014/main" id="{C6C131AB-62A4-40F7-81EC-1FB5307575E1}"/>
              </a:ext>
            </a:extLst>
          </p:cNvPr>
          <p:cNvSpPr/>
          <p:nvPr/>
        </p:nvSpPr>
        <p:spPr>
          <a:xfrm>
            <a:off x="5697571" y="2535842"/>
            <a:ext cx="135669" cy="3097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86" name="TextBox 7185">
            <a:extLst>
              <a:ext uri="{FF2B5EF4-FFF2-40B4-BE49-F238E27FC236}">
                <a16:creationId xmlns:a16="http://schemas.microsoft.com/office/drawing/2014/main" id="{465A98DF-96CC-4E38-AA57-BB312266B477}"/>
              </a:ext>
            </a:extLst>
          </p:cNvPr>
          <p:cNvSpPr txBox="1"/>
          <p:nvPr/>
        </p:nvSpPr>
        <p:spPr>
          <a:xfrm>
            <a:off x="5847698" y="3885298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48,000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오른쪽 중괄호 139">
            <a:extLst>
              <a:ext uri="{FF2B5EF4-FFF2-40B4-BE49-F238E27FC236}">
                <a16:creationId xmlns:a16="http://schemas.microsoft.com/office/drawing/2014/main" id="{A35E5BE2-B8E6-48E4-B390-A967EC26BA9D}"/>
              </a:ext>
            </a:extLst>
          </p:cNvPr>
          <p:cNvSpPr/>
          <p:nvPr/>
        </p:nvSpPr>
        <p:spPr>
          <a:xfrm rot="16200000">
            <a:off x="3998469" y="898366"/>
            <a:ext cx="142201" cy="303368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A10A0E6-475D-443E-AADF-C9F8464FC01C}"/>
              </a:ext>
            </a:extLst>
          </p:cNvPr>
          <p:cNvSpPr txBox="1"/>
          <p:nvPr/>
        </p:nvSpPr>
        <p:spPr>
          <a:xfrm>
            <a:off x="3865026" y="204433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72547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cxnSpLocks/>
            <a:stCxn id="3" idx="6"/>
            <a:endCxn id="2" idx="1"/>
          </p:cNvCxnSpPr>
          <p:nvPr/>
        </p:nvCxnSpPr>
        <p:spPr>
          <a:xfrm>
            <a:off x="1653949" y="2689388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31" idx="6"/>
            <a:endCxn id="29" idx="1"/>
          </p:cNvCxnSpPr>
          <p:nvPr/>
        </p:nvCxnSpPr>
        <p:spPr>
          <a:xfrm>
            <a:off x="1653949" y="2992757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32" idx="6"/>
            <a:endCxn id="40" idx="1"/>
          </p:cNvCxnSpPr>
          <p:nvPr/>
        </p:nvCxnSpPr>
        <p:spPr>
          <a:xfrm>
            <a:off x="1653949" y="3296126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34" idx="6"/>
            <a:endCxn id="51" idx="1"/>
          </p:cNvCxnSpPr>
          <p:nvPr/>
        </p:nvCxnSpPr>
        <p:spPr>
          <a:xfrm>
            <a:off x="1653949" y="3599495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35" idx="6"/>
            <a:endCxn id="62" idx="1"/>
          </p:cNvCxnSpPr>
          <p:nvPr/>
        </p:nvCxnSpPr>
        <p:spPr>
          <a:xfrm>
            <a:off x="1653949" y="3902864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36" idx="6"/>
            <a:endCxn id="73" idx="1"/>
          </p:cNvCxnSpPr>
          <p:nvPr/>
        </p:nvCxnSpPr>
        <p:spPr>
          <a:xfrm>
            <a:off x="1653949" y="4206233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38" idx="6"/>
            <a:endCxn id="84" idx="1"/>
          </p:cNvCxnSpPr>
          <p:nvPr/>
        </p:nvCxnSpPr>
        <p:spPr>
          <a:xfrm>
            <a:off x="1653949" y="4509602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39" idx="6"/>
            <a:endCxn id="95" idx="1"/>
          </p:cNvCxnSpPr>
          <p:nvPr/>
        </p:nvCxnSpPr>
        <p:spPr>
          <a:xfrm>
            <a:off x="1653949" y="4812971"/>
            <a:ext cx="898778" cy="2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418FBAB-D2A8-4CC1-B66B-89B666C83E09}"/>
              </a:ext>
            </a:extLst>
          </p:cNvPr>
          <p:cNvSpPr/>
          <p:nvPr/>
        </p:nvSpPr>
        <p:spPr>
          <a:xfrm>
            <a:off x="2552727" y="496144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7FCC896-082E-4D83-A26F-ABBF3CD407A7}"/>
              </a:ext>
            </a:extLst>
          </p:cNvPr>
          <p:cNvSpPr/>
          <p:nvPr/>
        </p:nvSpPr>
        <p:spPr>
          <a:xfrm>
            <a:off x="2552727" y="526158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29A12C6-E48D-43D5-9E98-C8C15D3ECCB1}"/>
              </a:ext>
            </a:extLst>
          </p:cNvPr>
          <p:cNvSpPr/>
          <p:nvPr/>
        </p:nvSpPr>
        <p:spPr>
          <a:xfrm>
            <a:off x="1350580" y="2537703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D6713551-32FB-4FEF-B79A-96A65E7BE8BB}"/>
              </a:ext>
            </a:extLst>
          </p:cNvPr>
          <p:cNvSpPr/>
          <p:nvPr/>
        </p:nvSpPr>
        <p:spPr>
          <a:xfrm>
            <a:off x="1350580" y="2841072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3BE01124-97C6-408B-A28F-FD2B9BFAFD22}"/>
              </a:ext>
            </a:extLst>
          </p:cNvPr>
          <p:cNvSpPr/>
          <p:nvPr/>
        </p:nvSpPr>
        <p:spPr>
          <a:xfrm>
            <a:off x="1350580" y="3144441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45E3A6-1E1D-4E1B-9321-DC86CA2584BD}"/>
              </a:ext>
            </a:extLst>
          </p:cNvPr>
          <p:cNvSpPr/>
          <p:nvPr/>
        </p:nvSpPr>
        <p:spPr>
          <a:xfrm>
            <a:off x="1350580" y="3447810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2A80F98-1CA8-4007-B645-80D5F994E16A}"/>
              </a:ext>
            </a:extLst>
          </p:cNvPr>
          <p:cNvSpPr/>
          <p:nvPr/>
        </p:nvSpPr>
        <p:spPr>
          <a:xfrm>
            <a:off x="1350580" y="3751179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74467D4-137F-4D70-87CE-50647F1210A8}"/>
              </a:ext>
            </a:extLst>
          </p:cNvPr>
          <p:cNvSpPr/>
          <p:nvPr/>
        </p:nvSpPr>
        <p:spPr>
          <a:xfrm>
            <a:off x="1350580" y="4054548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544BF89-45F7-4287-A321-6FD1E6A14B63}"/>
              </a:ext>
            </a:extLst>
          </p:cNvPr>
          <p:cNvSpPr/>
          <p:nvPr/>
        </p:nvSpPr>
        <p:spPr>
          <a:xfrm>
            <a:off x="1350580" y="4357917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4654463-77D2-4172-B74E-9DA4854866D6}"/>
              </a:ext>
            </a:extLst>
          </p:cNvPr>
          <p:cNvSpPr/>
          <p:nvPr/>
        </p:nvSpPr>
        <p:spPr>
          <a:xfrm>
            <a:off x="1350580" y="4661286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4B8EA99-52A9-42B4-AE72-BB11660E2DEF}"/>
              </a:ext>
            </a:extLst>
          </p:cNvPr>
          <p:cNvSpPr/>
          <p:nvPr/>
        </p:nvSpPr>
        <p:spPr>
          <a:xfrm>
            <a:off x="1350580" y="4964655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0CA20BBE-72B6-4A6A-8134-3C57C16A7A1B}"/>
              </a:ext>
            </a:extLst>
          </p:cNvPr>
          <p:cNvSpPr/>
          <p:nvPr/>
        </p:nvSpPr>
        <p:spPr>
          <a:xfrm>
            <a:off x="1350580" y="5268024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780BF39-C3D4-40A9-A44D-472A63E82072}"/>
              </a:ext>
            </a:extLst>
          </p:cNvPr>
          <p:cNvCxnSpPr>
            <a:cxnSpLocks/>
            <a:stCxn id="142" idx="6"/>
            <a:endCxn id="113" idx="1"/>
          </p:cNvCxnSpPr>
          <p:nvPr/>
        </p:nvCxnSpPr>
        <p:spPr>
          <a:xfrm flipV="1">
            <a:off x="1653949" y="5113132"/>
            <a:ext cx="898778" cy="320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62BDF91-59E8-4F19-AABB-623858256D20}"/>
              </a:ext>
            </a:extLst>
          </p:cNvPr>
          <p:cNvCxnSpPr>
            <a:cxnSpLocks/>
            <a:stCxn id="143" idx="6"/>
            <a:endCxn id="114" idx="1"/>
          </p:cNvCxnSpPr>
          <p:nvPr/>
        </p:nvCxnSpPr>
        <p:spPr>
          <a:xfrm flipV="1">
            <a:off x="1653949" y="5413267"/>
            <a:ext cx="898778" cy="64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624B9F9-54A8-4E42-90D1-A4C3C5949518}"/>
              </a:ext>
            </a:extLst>
          </p:cNvPr>
          <p:cNvSpPr txBox="1"/>
          <p:nvPr/>
        </p:nvSpPr>
        <p:spPr>
          <a:xfrm>
            <a:off x="965630" y="5624473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출력층의 뉴런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0E77B59-D737-42A3-9F78-83E40AA6714C}"/>
              </a:ext>
            </a:extLst>
          </p:cNvPr>
          <p:cNvCxnSpPr>
            <a:cxnSpLocks/>
          </p:cNvCxnSpPr>
          <p:nvPr/>
        </p:nvCxnSpPr>
        <p:spPr>
          <a:xfrm>
            <a:off x="2945410" y="3819106"/>
            <a:ext cx="1244251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BAC9EDB0-F7E1-4041-A0CC-0A4D9C94576F}"/>
              </a:ext>
            </a:extLst>
          </p:cNvPr>
          <p:cNvSpPr txBox="1"/>
          <p:nvPr/>
        </p:nvSpPr>
        <p:spPr>
          <a:xfrm>
            <a:off x="2945410" y="3074504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출려값의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인덱스가 타깃과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동일한지 비교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A600A7D-F2BB-40DC-9921-18679BC83D03}"/>
              </a:ext>
            </a:extLst>
          </p:cNvPr>
          <p:cNvSpPr/>
          <p:nvPr/>
        </p:nvSpPr>
        <p:spPr>
          <a:xfrm>
            <a:off x="4302703" y="253170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EC0B9A3-CE67-4B3B-9F84-7529EDAF5136}"/>
              </a:ext>
            </a:extLst>
          </p:cNvPr>
          <p:cNvSpPr/>
          <p:nvPr/>
        </p:nvSpPr>
        <p:spPr>
          <a:xfrm>
            <a:off x="4302703" y="283507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70555AB-5FE9-47EC-BC3C-CFEFEFCD5D24}"/>
              </a:ext>
            </a:extLst>
          </p:cNvPr>
          <p:cNvSpPr/>
          <p:nvPr/>
        </p:nvSpPr>
        <p:spPr>
          <a:xfrm>
            <a:off x="4302703" y="3138446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785AE4A-0035-4B62-A4A2-83E3390B848E}"/>
              </a:ext>
            </a:extLst>
          </p:cNvPr>
          <p:cNvSpPr/>
          <p:nvPr/>
        </p:nvSpPr>
        <p:spPr>
          <a:xfrm>
            <a:off x="4302703" y="344181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A6BE5C4-DC1E-4314-9A6E-89552FD45466}"/>
              </a:ext>
            </a:extLst>
          </p:cNvPr>
          <p:cNvSpPr/>
          <p:nvPr/>
        </p:nvSpPr>
        <p:spPr>
          <a:xfrm>
            <a:off x="4302703" y="374518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B663612-DFEF-4B87-A6B8-C58686E9795F}"/>
              </a:ext>
            </a:extLst>
          </p:cNvPr>
          <p:cNvSpPr/>
          <p:nvPr/>
        </p:nvSpPr>
        <p:spPr>
          <a:xfrm>
            <a:off x="4302703" y="404855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F2F8B3F-0FC6-41E8-9E05-79E131A65332}"/>
              </a:ext>
            </a:extLst>
          </p:cNvPr>
          <p:cNvSpPr/>
          <p:nvPr/>
        </p:nvSpPr>
        <p:spPr>
          <a:xfrm>
            <a:off x="4302703" y="435192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59AFBC0-B2DE-4598-8186-A97A5C87B536}"/>
              </a:ext>
            </a:extLst>
          </p:cNvPr>
          <p:cNvSpPr/>
          <p:nvPr/>
        </p:nvSpPr>
        <p:spPr>
          <a:xfrm>
            <a:off x="4302703" y="465528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93BEC0D-FEAE-4D88-86B6-72ACAA9DDF7C}"/>
              </a:ext>
            </a:extLst>
          </p:cNvPr>
          <p:cNvSpPr/>
          <p:nvPr/>
        </p:nvSpPr>
        <p:spPr>
          <a:xfrm>
            <a:off x="4302703" y="495542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0748A3C-A10F-4B78-BB1D-5785FA5F7E0D}"/>
              </a:ext>
            </a:extLst>
          </p:cNvPr>
          <p:cNvSpPr/>
          <p:nvPr/>
        </p:nvSpPr>
        <p:spPr>
          <a:xfrm>
            <a:off x="4302703" y="525555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6EBA185-E1E0-4AE3-A1DB-08745D9894E9}"/>
              </a:ext>
            </a:extLst>
          </p:cNvPr>
          <p:cNvSpPr txBox="1"/>
          <p:nvPr/>
        </p:nvSpPr>
        <p:spPr>
          <a:xfrm>
            <a:off x="4636063" y="4365105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셔츠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471531F-92A2-47E9-99A5-2073C1CFAC4C}"/>
              </a:ext>
            </a:extLst>
          </p:cNvPr>
          <p:cNvSpPr txBox="1"/>
          <p:nvPr/>
        </p:nvSpPr>
        <p:spPr>
          <a:xfrm>
            <a:off x="4812416" y="2038946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인코딩한 배열</a:t>
            </a:r>
          </a:p>
        </p:txBody>
      </p:sp>
      <p:cxnSp>
        <p:nvCxnSpPr>
          <p:cNvPr id="7182" name="연결선: 구부러짐 7181">
            <a:extLst>
              <a:ext uri="{FF2B5EF4-FFF2-40B4-BE49-F238E27FC236}">
                <a16:creationId xmlns:a16="http://schemas.microsoft.com/office/drawing/2014/main" id="{75379CB2-7957-4DF7-B971-0A78EBD0672F}"/>
              </a:ext>
            </a:extLst>
          </p:cNvPr>
          <p:cNvCxnSpPr>
            <a:stCxn id="169" idx="1"/>
            <a:endCxn id="158" idx="0"/>
          </p:cNvCxnSpPr>
          <p:nvPr/>
        </p:nvCxnSpPr>
        <p:spPr>
          <a:xfrm rot="10800000" flipV="1">
            <a:off x="4454388" y="2269779"/>
            <a:ext cx="358028" cy="261930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60393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3821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to_categorical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사용해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인코딩하기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tf.keras.utils.to_categorical([0, 1, 3])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18485" y="1927217"/>
            <a:ext cx="8055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array([[1., 0.,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1.,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0., 0., 1.]], 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=float32)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23892" y="38599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print(y_train[0], y_train_encoded[0])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8B3769-B7B5-487F-8282-6ABC1EC7F0F4}"/>
              </a:ext>
            </a:extLst>
          </p:cNvPr>
          <p:cNvSpPr/>
          <p:nvPr/>
        </p:nvSpPr>
        <p:spPr>
          <a:xfrm>
            <a:off x="723892" y="2731808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y_train_encoded = tf.keras.utils.to_categorical(y_train)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y_val_encoded = tf.keras.utils.to_categorical(y_val)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2201BB-7454-4491-BABB-F0CE61878728}"/>
              </a:ext>
            </a:extLst>
          </p:cNvPr>
          <p:cNvSpPr txBox="1"/>
          <p:nvPr/>
        </p:nvSpPr>
        <p:spPr>
          <a:xfrm>
            <a:off x="871037" y="346069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10) (12000, 10)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48886F-74A2-4134-AD85-6379B20E990E}"/>
              </a:ext>
            </a:extLst>
          </p:cNvPr>
          <p:cNvSpPr txBox="1"/>
          <p:nvPr/>
        </p:nvSpPr>
        <p:spPr>
          <a:xfrm>
            <a:off x="871037" y="4157914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 [0. 0. 0. 0. 0. 0. 1. 0. 0. 0.]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92085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4428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MultiClassNetwork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클래스로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fc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MultiClassNetwork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(units=100,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=256)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DFC7C486-6F87-4ED3-B92C-C5230CF0C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3773542"/>
            <a:ext cx="4369511" cy="292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10905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/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/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743565EB-964A-4012-8604-C65FE43309D4}"/>
              </a:ext>
            </a:extLst>
          </p:cNvPr>
          <p:cNvSpPr/>
          <p:nvPr/>
        </p:nvSpPr>
        <p:spPr>
          <a:xfrm>
            <a:off x="4172691" y="2041319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5BE8DF7-E5B0-4346-9ECE-E51BF999C828}"/>
              </a:ext>
            </a:extLst>
          </p:cNvPr>
          <p:cNvSpPr/>
          <p:nvPr/>
        </p:nvSpPr>
        <p:spPr>
          <a:xfrm>
            <a:off x="4172692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32E3AC3-0444-4806-AB2E-9D5CE425B36D}"/>
              </a:ext>
            </a:extLst>
          </p:cNvPr>
          <p:cNvSpPr/>
          <p:nvPr/>
        </p:nvSpPr>
        <p:spPr>
          <a:xfrm>
            <a:off x="4601736" y="215275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900AF5D-2370-40BB-AEBC-EDFB28A2AF5B}"/>
              </a:ext>
            </a:extLst>
          </p:cNvPr>
          <p:cNvSpPr/>
          <p:nvPr/>
        </p:nvSpPr>
        <p:spPr>
          <a:xfrm>
            <a:off x="460173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05CB97-F2FF-460C-B432-0062F22BBFA5}"/>
              </a:ext>
            </a:extLst>
          </p:cNvPr>
          <p:cNvSpPr/>
          <p:nvPr/>
        </p:nvSpPr>
        <p:spPr>
          <a:xfrm>
            <a:off x="5912007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EF7E612-E5BA-4EF1-A520-C679A2DD9E98}"/>
              </a:ext>
            </a:extLst>
          </p:cNvPr>
          <p:cNvSpPr/>
          <p:nvPr/>
        </p:nvSpPr>
        <p:spPr>
          <a:xfrm>
            <a:off x="635347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D3DFBC-FC6A-43C4-88C3-E8F94A3889A7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>
            <a:off x="2776987" y="2030179"/>
            <a:ext cx="1395704" cy="22566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B96C235-C7F1-4F44-92BB-7E86B52DC4B2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2776987" y="2791628"/>
            <a:ext cx="1395704" cy="79420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29F7F46-FB92-4422-AFDE-1C7B3AF1941D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2776987" y="2255842"/>
            <a:ext cx="1395704" cy="5357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EE08B3B-55FC-4B0F-9CA8-BBA576E56F02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>
            <a:off x="2776987" y="2030179"/>
            <a:ext cx="1395704" cy="155565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D7564D3-C080-45CC-9D13-971FADFC45BC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4807900" y="2255841"/>
            <a:ext cx="1104107" cy="132999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2BE44C5-4375-4035-9CF5-8560C92756CE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>
            <a:off x="4807901" y="3585835"/>
            <a:ext cx="1104107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A3931A-7A21-4DD0-8D2C-10B4B9321B6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6559640" y="358583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D622CF8-92D5-4EC3-8CC3-983294264C5E}"/>
              </a:ext>
            </a:extLst>
          </p:cNvPr>
          <p:cNvSpPr txBox="1"/>
          <p:nvPr/>
        </p:nvSpPr>
        <p:spPr>
          <a:xfrm>
            <a:off x="2293961" y="5314172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D3848F-4632-44EA-BCEE-DFB829C3F419}"/>
              </a:ext>
            </a:extLst>
          </p:cNvPr>
          <p:cNvSpPr txBox="1"/>
          <p:nvPr/>
        </p:nvSpPr>
        <p:spPr>
          <a:xfrm>
            <a:off x="4093229" y="517407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AA7FFE-0390-476D-AB0A-B6C05D4FB92A}"/>
              </a:ext>
            </a:extLst>
          </p:cNvPr>
          <p:cNvSpPr txBox="1"/>
          <p:nvPr/>
        </p:nvSpPr>
        <p:spPr>
          <a:xfrm>
            <a:off x="5839709" y="4624278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4F20E6-3508-4B01-9FC7-C72FA7335D3E}"/>
              </a:ext>
            </a:extLst>
          </p:cNvPr>
          <p:cNvSpPr txBox="1"/>
          <p:nvPr/>
        </p:nvSpPr>
        <p:spPr>
          <a:xfrm>
            <a:off x="5096727" y="1677156"/>
            <a:ext cx="946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987CA77-F3D5-4784-BA93-6B00D3B04307}"/>
              </a:ext>
            </a:extLst>
          </p:cNvPr>
          <p:cNvSpPr/>
          <p:nvPr/>
        </p:nvSpPr>
        <p:spPr>
          <a:xfrm>
            <a:off x="4172692" y="4661055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C5BB86B-FF04-49B4-9F0A-D25FB51ED925}"/>
              </a:ext>
            </a:extLst>
          </p:cNvPr>
          <p:cNvSpPr/>
          <p:nvPr/>
        </p:nvSpPr>
        <p:spPr>
          <a:xfrm>
            <a:off x="4601737" y="4772495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2BD06E2-B4A9-4C20-9718-2066BEA03109}"/>
              </a:ext>
            </a:extLst>
          </p:cNvPr>
          <p:cNvCxnSpPr>
            <a:cxnSpLocks/>
            <a:stCxn id="39" idx="6"/>
            <a:endCxn id="25" idx="2"/>
          </p:cNvCxnSpPr>
          <p:nvPr/>
        </p:nvCxnSpPr>
        <p:spPr>
          <a:xfrm flipV="1">
            <a:off x="4807901" y="3585836"/>
            <a:ext cx="1104107" cy="12897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490F53FC-F737-4F41-A5CE-60A4717C0B16}"/>
              </a:ext>
            </a:extLst>
          </p:cNvPr>
          <p:cNvCxnSpPr>
            <a:cxnSpLocks/>
            <a:stCxn id="59" idx="0"/>
            <a:endCxn id="37" idx="3"/>
          </p:cNvCxnSpPr>
          <p:nvPr/>
        </p:nvCxnSpPr>
        <p:spPr>
          <a:xfrm rot="16200000" flipV="1">
            <a:off x="5830417" y="2028687"/>
            <a:ext cx="835488" cy="40942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E5BE00B2-4481-4AFF-B18C-1819CC0A26E7}"/>
              </a:ext>
            </a:extLst>
          </p:cNvPr>
          <p:cNvCxnSpPr>
            <a:cxnSpLocks/>
            <a:stCxn id="23" idx="0"/>
            <a:endCxn id="37" idx="1"/>
          </p:cNvCxnSpPr>
          <p:nvPr/>
        </p:nvCxnSpPr>
        <p:spPr>
          <a:xfrm rot="5400000" flipH="1" flipV="1">
            <a:off x="4732221" y="1788254"/>
            <a:ext cx="337103" cy="39190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/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/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72CFBCE-780C-4F1F-8B03-E3C0EC056CCF}"/>
              </a:ext>
            </a:extLst>
          </p:cNvPr>
          <p:cNvCxnSpPr>
            <a:cxnSpLocks/>
            <a:stCxn id="20" idx="6"/>
            <a:endCxn id="38" idx="2"/>
          </p:cNvCxnSpPr>
          <p:nvPr/>
        </p:nvCxnSpPr>
        <p:spPr>
          <a:xfrm>
            <a:off x="2776987" y="2791628"/>
            <a:ext cx="1395704" cy="208395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5C4DD7-6340-4BFD-BE34-5A047E3C9948}"/>
              </a:ext>
            </a:extLst>
          </p:cNvPr>
          <p:cNvCxnSpPr>
            <a:cxnSpLocks/>
            <a:stCxn id="19" idx="6"/>
            <a:endCxn id="38" idx="2"/>
          </p:cNvCxnSpPr>
          <p:nvPr/>
        </p:nvCxnSpPr>
        <p:spPr>
          <a:xfrm>
            <a:off x="2776987" y="2030179"/>
            <a:ext cx="1395704" cy="284539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12E1326-133E-4A51-967B-230C496983A1}"/>
              </a:ext>
            </a:extLst>
          </p:cNvPr>
          <p:cNvCxnSpPr>
            <a:cxnSpLocks/>
            <a:stCxn id="43" idx="6"/>
            <a:endCxn id="21" idx="2"/>
          </p:cNvCxnSpPr>
          <p:nvPr/>
        </p:nvCxnSpPr>
        <p:spPr>
          <a:xfrm flipV="1">
            <a:off x="2776986" y="2255842"/>
            <a:ext cx="1395704" cy="129723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3C56E6-CA50-4DE9-A8FC-86B1A150953B}"/>
              </a:ext>
            </a:extLst>
          </p:cNvPr>
          <p:cNvCxnSpPr>
            <a:cxnSpLocks/>
            <a:stCxn id="43" idx="6"/>
            <a:endCxn id="22" idx="2"/>
          </p:cNvCxnSpPr>
          <p:nvPr/>
        </p:nvCxnSpPr>
        <p:spPr>
          <a:xfrm>
            <a:off x="2776986" y="3553076"/>
            <a:ext cx="1395705" cy="3276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96D383D-9BD8-4FB7-9686-D0FBBD496C8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>
            <a:off x="2776986" y="3553076"/>
            <a:ext cx="1395705" cy="132250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AB0C5B2-D3E4-464A-B960-D16C97B55138}"/>
              </a:ext>
            </a:extLst>
          </p:cNvPr>
          <p:cNvCxnSpPr>
            <a:cxnSpLocks/>
            <a:stCxn id="44" idx="6"/>
            <a:endCxn id="21" idx="2"/>
          </p:cNvCxnSpPr>
          <p:nvPr/>
        </p:nvCxnSpPr>
        <p:spPr>
          <a:xfrm flipV="1">
            <a:off x="2776986" y="2255842"/>
            <a:ext cx="1395705" cy="279204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48BB23C-FC8D-46D6-8E61-8F502592EB16}"/>
              </a:ext>
            </a:extLst>
          </p:cNvPr>
          <p:cNvCxnSpPr>
            <a:cxnSpLocks/>
            <a:stCxn id="44" idx="6"/>
            <a:endCxn id="22" idx="2"/>
          </p:cNvCxnSpPr>
          <p:nvPr/>
        </p:nvCxnSpPr>
        <p:spPr>
          <a:xfrm flipV="1">
            <a:off x="2776986" y="3585836"/>
            <a:ext cx="1395706" cy="146205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0C47226-2647-4BFB-B414-B8E4AC7AE1F3}"/>
              </a:ext>
            </a:extLst>
          </p:cNvPr>
          <p:cNvCxnSpPr>
            <a:cxnSpLocks/>
            <a:stCxn id="44" idx="6"/>
            <a:endCxn id="38" idx="2"/>
          </p:cNvCxnSpPr>
          <p:nvPr/>
        </p:nvCxnSpPr>
        <p:spPr>
          <a:xfrm flipV="1">
            <a:off x="2776986" y="4875578"/>
            <a:ext cx="1395706" cy="1723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/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blipFill>
                <a:blip r:embed="rId7"/>
                <a:stretch>
                  <a:fillRect l="-6977" r="-69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/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blipFill>
                <a:blip r:embed="rId8"/>
                <a:stretch>
                  <a:fillRect l="-6977" r="-697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30C1FEA2-1AAB-4AA5-956D-2A5694B6A569}"/>
              </a:ext>
            </a:extLst>
          </p:cNvPr>
          <p:cNvSpPr txBox="1"/>
          <p:nvPr/>
        </p:nvSpPr>
        <p:spPr>
          <a:xfrm>
            <a:off x="7415595" y="467854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77BEA33-CBAB-45B9-9863-6EF8880F6FA2}"/>
              </a:ext>
            </a:extLst>
          </p:cNvPr>
          <p:cNvSpPr/>
          <p:nvPr/>
        </p:nvSpPr>
        <p:spPr>
          <a:xfrm>
            <a:off x="5912007" y="254194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06213E2-660C-434D-B475-B4C7B43471D8}"/>
              </a:ext>
            </a:extLst>
          </p:cNvPr>
          <p:cNvSpPr/>
          <p:nvPr/>
        </p:nvSpPr>
        <p:spPr>
          <a:xfrm>
            <a:off x="5912007" y="420290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9220F9-3865-4AD4-B867-CF9BE3D4C988}"/>
              </a:ext>
            </a:extLst>
          </p:cNvPr>
          <p:cNvCxnSpPr>
            <a:cxnSpLocks/>
            <a:stCxn id="23" idx="6"/>
            <a:endCxn id="57" idx="2"/>
          </p:cNvCxnSpPr>
          <p:nvPr/>
        </p:nvCxnSpPr>
        <p:spPr>
          <a:xfrm>
            <a:off x="4807900" y="2255841"/>
            <a:ext cx="1104107" cy="21615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273EBD7A-5173-4C3F-B3CD-364C4E378274}"/>
              </a:ext>
            </a:extLst>
          </p:cNvPr>
          <p:cNvSpPr/>
          <p:nvPr/>
        </p:nvSpPr>
        <p:spPr>
          <a:xfrm>
            <a:off x="6349792" y="265114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066FAF1-DA1F-4DD6-931B-0114960AEBC4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6555956" y="275422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/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blipFill>
                <a:blip r:embed="rId9"/>
                <a:stretch>
                  <a:fillRect t="-6557" r="-1931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AA3EEC69-0B49-40DA-A680-9F70A5906592}"/>
              </a:ext>
            </a:extLst>
          </p:cNvPr>
          <p:cNvSpPr/>
          <p:nvPr/>
        </p:nvSpPr>
        <p:spPr>
          <a:xfrm>
            <a:off x="6349792" y="431681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AD7C7E5-5B23-4C0C-89D9-9EE5582C3688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6555956" y="4419902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680ACF3-8961-41EB-B93D-EAA1C7EF830D}"/>
              </a:ext>
            </a:extLst>
          </p:cNvPr>
          <p:cNvCxnSpPr>
            <a:cxnSpLocks/>
            <a:stCxn id="23" idx="6"/>
            <a:endCxn id="56" idx="2"/>
          </p:cNvCxnSpPr>
          <p:nvPr/>
        </p:nvCxnSpPr>
        <p:spPr>
          <a:xfrm>
            <a:off x="4807900" y="2255841"/>
            <a:ext cx="1104107" cy="50063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84B653B-CD83-403A-A025-62AA05BF5870}"/>
              </a:ext>
            </a:extLst>
          </p:cNvPr>
          <p:cNvCxnSpPr>
            <a:cxnSpLocks/>
            <a:stCxn id="24" idx="6"/>
            <a:endCxn id="56" idx="2"/>
          </p:cNvCxnSpPr>
          <p:nvPr/>
        </p:nvCxnSpPr>
        <p:spPr>
          <a:xfrm flipV="1">
            <a:off x="4807901" y="2756471"/>
            <a:ext cx="1104107" cy="82936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3130EDA-A45D-4170-8DE7-4E4DFDC525C8}"/>
              </a:ext>
            </a:extLst>
          </p:cNvPr>
          <p:cNvCxnSpPr>
            <a:cxnSpLocks/>
            <a:stCxn id="39" idx="6"/>
            <a:endCxn id="56" idx="2"/>
          </p:cNvCxnSpPr>
          <p:nvPr/>
        </p:nvCxnSpPr>
        <p:spPr>
          <a:xfrm flipV="1">
            <a:off x="4807901" y="2756471"/>
            <a:ext cx="1104107" cy="211910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9C97411-4868-4DE0-A9E1-796822CE0BF6}"/>
              </a:ext>
            </a:extLst>
          </p:cNvPr>
          <p:cNvCxnSpPr>
            <a:cxnSpLocks/>
            <a:stCxn id="24" idx="6"/>
            <a:endCxn id="57" idx="2"/>
          </p:cNvCxnSpPr>
          <p:nvPr/>
        </p:nvCxnSpPr>
        <p:spPr>
          <a:xfrm>
            <a:off x="4807901" y="3585835"/>
            <a:ext cx="1104107" cy="83159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784199C-1E29-4FCE-8C85-39E95ED686FE}"/>
              </a:ext>
            </a:extLst>
          </p:cNvPr>
          <p:cNvCxnSpPr>
            <a:cxnSpLocks/>
            <a:stCxn id="39" idx="6"/>
            <a:endCxn id="57" idx="2"/>
          </p:cNvCxnSpPr>
          <p:nvPr/>
        </p:nvCxnSpPr>
        <p:spPr>
          <a:xfrm flipV="1">
            <a:off x="4807901" y="4417431"/>
            <a:ext cx="1104107" cy="45814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/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blipFill>
                <a:blip r:embed="rId10"/>
                <a:stretch>
                  <a:fillRect t="-6557" r="-191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/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blipFill>
                <a:blip r:embed="rId11"/>
                <a:stretch>
                  <a:fillRect t="-6667" r="-1910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15A3BC64-D648-4B8A-AC90-7548099429D9}"/>
              </a:ext>
            </a:extLst>
          </p:cNvPr>
          <p:cNvSpPr txBox="1"/>
          <p:nvPr/>
        </p:nvSpPr>
        <p:spPr>
          <a:xfrm>
            <a:off x="3978166" y="5614225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오른쪽 중괄호 77">
            <a:extLst>
              <a:ext uri="{FF2B5EF4-FFF2-40B4-BE49-F238E27FC236}">
                <a16:creationId xmlns:a16="http://schemas.microsoft.com/office/drawing/2014/main" id="{8BFCD8CB-CC0F-4448-ACA9-F5F9F990D98F}"/>
              </a:ext>
            </a:extLst>
          </p:cNvPr>
          <p:cNvSpPr/>
          <p:nvPr/>
        </p:nvSpPr>
        <p:spPr>
          <a:xfrm rot="5400000">
            <a:off x="4364107" y="5269269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094263-DF6C-43FF-9428-C84F4C02333E}"/>
              </a:ext>
            </a:extLst>
          </p:cNvPr>
          <p:cNvSpPr txBox="1"/>
          <p:nvPr/>
        </p:nvSpPr>
        <p:spPr>
          <a:xfrm>
            <a:off x="5758941" y="5591171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오른쪽 중괄호 79">
            <a:extLst>
              <a:ext uri="{FF2B5EF4-FFF2-40B4-BE49-F238E27FC236}">
                <a16:creationId xmlns:a16="http://schemas.microsoft.com/office/drawing/2014/main" id="{533D96C8-B2D5-4B78-803A-31123B2CC120}"/>
              </a:ext>
            </a:extLst>
          </p:cNvPr>
          <p:cNvSpPr/>
          <p:nvPr/>
        </p:nvSpPr>
        <p:spPr>
          <a:xfrm rot="5400000">
            <a:off x="6144882" y="5246215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28F21606-86DA-4A03-B9C5-F536623DAC98}"/>
              </a:ext>
            </a:extLst>
          </p:cNvPr>
          <p:cNvSpPr/>
          <p:nvPr/>
        </p:nvSpPr>
        <p:spPr>
          <a:xfrm rot="5400000">
            <a:off x="4309476" y="4353021"/>
            <a:ext cx="179662" cy="3603597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F8D0CED-4D5A-4156-AA6C-6CB611A53269}"/>
              </a:ext>
            </a:extLst>
          </p:cNvPr>
          <p:cNvSpPr txBox="1"/>
          <p:nvPr/>
        </p:nvSpPr>
        <p:spPr>
          <a:xfrm>
            <a:off x="3860772" y="6244651"/>
            <a:ext cx="116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Sequential()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92410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75382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Sequential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Dense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Sequential()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960143-8387-49C8-B471-481F03B644AB}"/>
              </a:ext>
            </a:extLst>
          </p:cNvPr>
          <p:cNvSpPr/>
          <p:nvPr/>
        </p:nvSpPr>
        <p:spPr>
          <a:xfrm>
            <a:off x="755423" y="5876853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history.history.keys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76B1A-17F7-42CD-A1B6-99D92FBD2442}"/>
              </a:ext>
            </a:extLst>
          </p:cNvPr>
          <p:cNvSpPr txBox="1"/>
          <p:nvPr/>
        </p:nvSpPr>
        <p:spPr>
          <a:xfrm>
            <a:off x="871037" y="6238962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dict_keys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(['loss', 'accuracy',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val_loss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val_accuracy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'])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30F0E-B750-4D32-83A1-D830B3F9D9C0}"/>
              </a:ext>
            </a:extLst>
          </p:cNvPr>
          <p:cNvSpPr txBox="1"/>
          <p:nvPr/>
        </p:nvSpPr>
        <p:spPr>
          <a:xfrm>
            <a:off x="723891" y="5569076"/>
            <a:ext cx="2647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딕셔너리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1A4D01-4B04-4CB4-AD4F-37C7905E49E1}"/>
              </a:ext>
            </a:extLst>
          </p:cNvPr>
          <p:cNvSpPr/>
          <p:nvPr/>
        </p:nvSpPr>
        <p:spPr>
          <a:xfrm>
            <a:off x="755423" y="4897041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ED892-57C6-4C65-8D17-59651B81D774}"/>
              </a:ext>
            </a:extLst>
          </p:cNvPr>
          <p:cNvSpPr txBox="1"/>
          <p:nvPr/>
        </p:nvSpPr>
        <p:spPr>
          <a:xfrm>
            <a:off x="723891" y="4589264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AB9677-C3CF-4EA1-854F-D99215EDBD54}"/>
              </a:ext>
            </a:extLst>
          </p:cNvPr>
          <p:cNvSpPr/>
          <p:nvPr/>
        </p:nvSpPr>
        <p:spPr>
          <a:xfrm>
            <a:off x="760678" y="3987897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model.compile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(optimizer='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3DD8FF-CD0E-493B-BB93-610ECC3BEF42}"/>
              </a:ext>
            </a:extLst>
          </p:cNvPr>
          <p:cNvSpPr txBox="1"/>
          <p:nvPr/>
        </p:nvSpPr>
        <p:spPr>
          <a:xfrm>
            <a:off x="729146" y="3680120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최적화 알고리즘과 손실 함수 지정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3CB015-65EE-4E23-8994-898B79AAEFBF}"/>
              </a:ext>
            </a:extLst>
          </p:cNvPr>
          <p:cNvSpPr/>
          <p:nvPr/>
        </p:nvSpPr>
        <p:spPr>
          <a:xfrm>
            <a:off x="755423" y="2976498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(Dense(100, activation='sigmoid',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=(784,)))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(Dense(10, activation='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0A308B-CAED-469C-AA50-82574D0E3E0B}"/>
              </a:ext>
            </a:extLst>
          </p:cNvPr>
          <p:cNvSpPr txBox="1"/>
          <p:nvPr/>
        </p:nvSpPr>
        <p:spPr>
          <a:xfrm>
            <a:off x="723891" y="2668721"/>
            <a:ext cx="2459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출력층을 모델에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FEAFF7-7463-45EB-A207-FFE84F111A80}"/>
              </a:ext>
            </a:extLst>
          </p:cNvPr>
          <p:cNvSpPr txBox="1"/>
          <p:nvPr/>
        </p:nvSpPr>
        <p:spPr>
          <a:xfrm>
            <a:off x="723891" y="145687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생성</a:t>
            </a:r>
          </a:p>
        </p:txBody>
      </p:sp>
    </p:spTree>
    <p:extLst>
      <p:ext uri="{BB962C8B-B14F-4D97-AF65-F5344CB8AC3E}">
        <p14:creationId xmlns:p14="http://schemas.microsoft.com/office/powerpoint/2010/main" val="146400969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AC16793F-F373-4EB3-AF2D-C2CD2D0A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81" y="3258534"/>
            <a:ext cx="4895521" cy="332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65294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90114" name="Picture 2">
            <a:extLst>
              <a:ext uri="{FF2B5EF4-FFF2-40B4-BE49-F238E27FC236}">
                <a16:creationId xmlns:a16="http://schemas.microsoft.com/office/drawing/2014/main" id="{F73F9753-3247-4C72-96CD-2209EF8DF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3" y="3269045"/>
            <a:ext cx="4645573" cy="310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879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D40B1CE-BD2E-4370-B102-7D19B4CF882D}"/>
              </a:ext>
            </a:extLst>
          </p:cNvPr>
          <p:cNvSpPr/>
          <p:nvPr/>
        </p:nvSpPr>
        <p:spPr>
          <a:xfrm>
            <a:off x="2433560" y="24681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B9B7F4D-E1FC-4B6D-8D4B-EF3CEB782AE1}"/>
              </a:ext>
            </a:extLst>
          </p:cNvPr>
          <p:cNvSpPr/>
          <p:nvPr/>
        </p:nvSpPr>
        <p:spPr>
          <a:xfrm>
            <a:off x="2433560" y="330076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2192A8-E58D-4A13-A982-55C6B6C81856}"/>
              </a:ext>
            </a:extLst>
          </p:cNvPr>
          <p:cNvSpPr/>
          <p:nvPr/>
        </p:nvSpPr>
        <p:spPr>
          <a:xfrm>
            <a:off x="2433560" y="413338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1083C21-6733-479E-9805-08C3FA52EE01}"/>
              </a:ext>
            </a:extLst>
          </p:cNvPr>
          <p:cNvSpPr/>
          <p:nvPr/>
        </p:nvSpPr>
        <p:spPr>
          <a:xfrm>
            <a:off x="2433560" y="496601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A3359B6-1CA2-40C9-B2D2-E3CDD11D37CF}"/>
              </a:ext>
            </a:extLst>
          </p:cNvPr>
          <p:cNvSpPr/>
          <p:nvPr/>
        </p:nvSpPr>
        <p:spPr>
          <a:xfrm>
            <a:off x="2433560" y="57986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8A63786-43FB-408E-8738-101BC2F9AF36}"/>
              </a:ext>
            </a:extLst>
          </p:cNvPr>
          <p:cNvSpPr/>
          <p:nvPr/>
        </p:nvSpPr>
        <p:spPr>
          <a:xfrm>
            <a:off x="4477950" y="330262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CAD6CE-E5EF-459D-8526-CB88812AA9D5}"/>
              </a:ext>
            </a:extLst>
          </p:cNvPr>
          <p:cNvSpPr/>
          <p:nvPr/>
        </p:nvSpPr>
        <p:spPr>
          <a:xfrm>
            <a:off x="4477950" y="413524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1F6CFB-69AE-46E2-8CFF-437B8C43A20B}"/>
              </a:ext>
            </a:extLst>
          </p:cNvPr>
          <p:cNvSpPr/>
          <p:nvPr/>
        </p:nvSpPr>
        <p:spPr>
          <a:xfrm>
            <a:off x="4477950" y="496787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050A0DC-FD2C-44B0-9D7D-997C5262718B}"/>
              </a:ext>
            </a:extLst>
          </p:cNvPr>
          <p:cNvSpPr/>
          <p:nvPr/>
        </p:nvSpPr>
        <p:spPr>
          <a:xfrm>
            <a:off x="6522340" y="291418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419A427-3DC5-423D-9832-640DEE3E2698}"/>
              </a:ext>
            </a:extLst>
          </p:cNvPr>
          <p:cNvSpPr/>
          <p:nvPr/>
        </p:nvSpPr>
        <p:spPr>
          <a:xfrm>
            <a:off x="6522340" y="374681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B4F9603-693C-4AB6-AD7D-07E093AF57E7}"/>
              </a:ext>
            </a:extLst>
          </p:cNvPr>
          <p:cNvSpPr/>
          <p:nvPr/>
        </p:nvSpPr>
        <p:spPr>
          <a:xfrm>
            <a:off x="6522340" y="457943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41DFF34-65C7-481C-92C4-91A8460A02B5}"/>
              </a:ext>
            </a:extLst>
          </p:cNvPr>
          <p:cNvSpPr/>
          <p:nvPr/>
        </p:nvSpPr>
        <p:spPr>
          <a:xfrm>
            <a:off x="6522340" y="541206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0F53F9-1880-4D50-AC34-9E8B4C40F00E}"/>
              </a:ext>
            </a:extLst>
          </p:cNvPr>
          <p:cNvSpPr/>
          <p:nvPr/>
        </p:nvSpPr>
        <p:spPr>
          <a:xfrm>
            <a:off x="8566730" y="4093428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0FB9D1-CFE9-4D30-BEE8-C23F71BE924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2961385" y="273205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583924-20FF-4655-994B-A2CB74368366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2961385" y="356467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A4C8293-A34B-4B97-A710-70973ABE24A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961385" y="3564675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9DE23CE-2B67-41B9-98D0-93334DF864E6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961385" y="3564675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CB18E05-5953-4794-8D2D-C514078A62BE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2961385" y="2732050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2EA3634-DE7B-46F6-A1E9-25423077E94D}"/>
              </a:ext>
            </a:extLst>
          </p:cNvPr>
          <p:cNvCxnSpPr>
            <a:cxnSpLocks/>
            <a:stCxn id="2" idx="6"/>
            <a:endCxn id="12" idx="2"/>
          </p:cNvCxnSpPr>
          <p:nvPr/>
        </p:nvCxnSpPr>
        <p:spPr>
          <a:xfrm>
            <a:off x="2961385" y="2732050"/>
            <a:ext cx="1516565" cy="2499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C34C49-95B6-417E-8008-7E27ACCEF1D0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961385" y="356653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CAED2B-A07D-4A71-A63B-54E6879F9CF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961385" y="4397300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F4CC9B4-509A-4311-9C56-37770DC428E5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2961385" y="439730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516C612-133C-4348-A698-01F8ED82763C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961385" y="3566534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F8126C2-328D-4DB4-A068-61DFFA0BDFD2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2961385" y="522992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BF9B407-BA56-4683-A33B-F00E5D1F73A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961385" y="523178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CB34D9-E101-454E-8034-29C36C90FC8F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961385" y="4399159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EF0319A-8299-47DF-A581-76AC87A54F2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961385" y="3566534"/>
            <a:ext cx="1516565" cy="24960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EDE4DEC-7412-4716-8FDE-975CD302C327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5005775" y="317809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78CC0FD-D75D-4777-800E-01B163300B4D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5005775" y="356653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5D15479-6E16-4E1F-B853-898D94256ABE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5005775" y="4399159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7AD0CE7-96A2-490D-ABFE-35FAD944010C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5005775" y="523178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984FFE8-D688-4A08-B649-8ECD6E22827D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5005775" y="484334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874D990-42C2-4D4D-BB5A-C228743996D9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05775" y="4010724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FDD65B1-7E79-4318-8394-A47D2FFF3F8C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5005775" y="3178099"/>
            <a:ext cx="1516565" cy="20536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A6936EC-3F6B-4400-A71B-DEBE91F588C9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5005775" y="3566534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DFD0952-44E8-4B64-8338-1CED8214FD4E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5005775" y="3566534"/>
            <a:ext cx="1516565" cy="2109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203E022-366C-45D2-86C7-55B887C87DB9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5005775" y="4399159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A9E04B-77F8-4233-909A-0251269744C1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5005775" y="4010724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AE46C6F-EB46-49AA-B31A-DE0222CEAEB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005775" y="3178099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32FFE88-43B5-4588-B326-15C789C5C4A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7050165" y="3178099"/>
            <a:ext cx="1516565" cy="1179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D6B7E5-C821-4127-8735-75DF84168E41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7050165" y="4010724"/>
            <a:ext cx="1516565" cy="3466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E3EEF5F0-549B-41FD-AC90-13D1E584CFF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7050165" y="4357341"/>
            <a:ext cx="1516565" cy="486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C4A680D-CDBC-4ACC-9B82-D089CB19F339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7050165" y="4357341"/>
            <a:ext cx="1516565" cy="13186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중괄호 113">
            <a:extLst>
              <a:ext uri="{FF2B5EF4-FFF2-40B4-BE49-F238E27FC236}">
                <a16:creationId xmlns:a16="http://schemas.microsoft.com/office/drawing/2014/main" id="{DFDBE4D5-904A-443E-9285-09E638DFFF44}"/>
              </a:ext>
            </a:extLst>
          </p:cNvPr>
          <p:cNvSpPr/>
          <p:nvPr/>
        </p:nvSpPr>
        <p:spPr>
          <a:xfrm>
            <a:off x="1979092" y="2714103"/>
            <a:ext cx="381112" cy="334844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중괄호 114">
            <a:extLst>
              <a:ext uri="{FF2B5EF4-FFF2-40B4-BE49-F238E27FC236}">
                <a16:creationId xmlns:a16="http://schemas.microsoft.com/office/drawing/2014/main" id="{0C9F547F-0F49-4409-8DDB-DB9DDA882E1C}"/>
              </a:ext>
            </a:extLst>
          </p:cNvPr>
          <p:cNvSpPr/>
          <p:nvPr/>
        </p:nvSpPr>
        <p:spPr>
          <a:xfrm rot="5400000">
            <a:off x="5447176" y="1556930"/>
            <a:ext cx="388435" cy="2059260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왼쪽 중괄호 115">
            <a:extLst>
              <a:ext uri="{FF2B5EF4-FFF2-40B4-BE49-F238E27FC236}">
                <a16:creationId xmlns:a16="http://schemas.microsoft.com/office/drawing/2014/main" id="{4DF7B965-9815-459E-B877-D87230728098}"/>
              </a:ext>
            </a:extLst>
          </p:cNvPr>
          <p:cNvSpPr/>
          <p:nvPr/>
        </p:nvSpPr>
        <p:spPr>
          <a:xfrm rot="5400000">
            <a:off x="8679173" y="3634371"/>
            <a:ext cx="236033" cy="46091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58AC0D-CB8A-43A1-8D8E-909695B29845}"/>
              </a:ext>
            </a:extLst>
          </p:cNvPr>
          <p:cNvSpPr txBox="1"/>
          <p:nvPr/>
        </p:nvSpPr>
        <p:spPr>
          <a:xfrm>
            <a:off x="553375" y="4219049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C5A230C-F19B-421D-84C1-012B77629400}"/>
              </a:ext>
            </a:extLst>
          </p:cNvPr>
          <p:cNvSpPr txBox="1"/>
          <p:nvPr/>
        </p:nvSpPr>
        <p:spPr>
          <a:xfrm>
            <a:off x="4931904" y="205511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hidden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18B685A-92F0-4D44-AF5D-E61E01331175}"/>
              </a:ext>
            </a:extLst>
          </p:cNvPr>
          <p:cNvSpPr txBox="1"/>
          <p:nvPr/>
        </p:nvSpPr>
        <p:spPr>
          <a:xfrm>
            <a:off x="8007428" y="343814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ED626A-E9B5-4BCC-BC70-57481C24A1B4}"/>
              </a:ext>
            </a:extLst>
          </p:cNvPr>
          <p:cNvSpPr txBox="1"/>
          <p:nvPr/>
        </p:nvSpPr>
        <p:spPr>
          <a:xfrm>
            <a:off x="643347" y="1213376"/>
            <a:ext cx="9352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Multi-layer perceptron (MLP)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Hidden 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도입해 인풋을 한 차원 높은 단계의 특징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representation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나타낸다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519BFA-AC1B-459C-B50F-2332E11E4276}"/>
              </a:ext>
            </a:extLst>
          </p:cNvPr>
          <p:cNvCxnSpPr>
            <a:cxnSpLocks/>
          </p:cNvCxnSpPr>
          <p:nvPr/>
        </p:nvCxnSpPr>
        <p:spPr>
          <a:xfrm>
            <a:off x="4769258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A13391A-15CE-4B9A-BD91-92BC1CE14DF1}"/>
              </a:ext>
            </a:extLst>
          </p:cNvPr>
          <p:cNvCxnSpPr>
            <a:cxnSpLocks/>
          </p:cNvCxnSpPr>
          <p:nvPr/>
        </p:nvCxnSpPr>
        <p:spPr>
          <a:xfrm>
            <a:off x="6801259" y="2055113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F502754-67C2-4CE6-8CC1-778797093C62}"/>
              </a:ext>
            </a:extLst>
          </p:cNvPr>
          <p:cNvCxnSpPr>
            <a:cxnSpLocks/>
          </p:cNvCxnSpPr>
          <p:nvPr/>
        </p:nvCxnSpPr>
        <p:spPr>
          <a:xfrm>
            <a:off x="2681840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A88C747-17AB-46C1-B837-982BBD3A418B}"/>
              </a:ext>
            </a:extLst>
          </p:cNvPr>
          <p:cNvCxnSpPr>
            <a:cxnSpLocks/>
          </p:cNvCxnSpPr>
          <p:nvPr/>
        </p:nvCxnSpPr>
        <p:spPr>
          <a:xfrm>
            <a:off x="8833259" y="1992602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28AFDA-0C78-4103-96AA-52DF9A7E7BBB}"/>
              </a:ext>
            </a:extLst>
          </p:cNvPr>
          <p:cNvSpPr txBox="1"/>
          <p:nvPr/>
        </p:nvSpPr>
        <p:spPr>
          <a:xfrm>
            <a:off x="2433560" y="1856959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0FE1D4-0958-49E4-A001-0FAE6BF07A74}"/>
              </a:ext>
            </a:extLst>
          </p:cNvPr>
          <p:cNvSpPr txBox="1"/>
          <p:nvPr/>
        </p:nvSpPr>
        <p:spPr>
          <a:xfrm>
            <a:off x="4458292" y="182937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D87B4F-1C82-499A-A9ED-BCB48A8084F8}"/>
              </a:ext>
            </a:extLst>
          </p:cNvPr>
          <p:cNvSpPr txBox="1"/>
          <p:nvPr/>
        </p:nvSpPr>
        <p:spPr>
          <a:xfrm>
            <a:off x="6572566" y="179215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87C38D-EFB5-4ADB-804F-FE4AFBAE6E99}"/>
              </a:ext>
            </a:extLst>
          </p:cNvPr>
          <p:cNvSpPr txBox="1"/>
          <p:nvPr/>
        </p:nvSpPr>
        <p:spPr>
          <a:xfrm>
            <a:off x="8566730" y="1792151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220412861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 계산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loss, accuracy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model.evaluate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verbose=0)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print(accuracy)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81231-83F8-4479-A8FB-257795CF7A05}"/>
              </a:ext>
            </a:extLst>
          </p:cNvPr>
          <p:cNvSpPr txBox="1"/>
          <p:nvPr/>
        </p:nvSpPr>
        <p:spPr>
          <a:xfrm>
            <a:off x="871037" y="215617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0.86291665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32357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(CNN)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353428202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982129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 하나 선택해 뒤집기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2EC693-F623-42E0-941D-DD0CD5C8F5E8}"/>
              </a:ext>
            </a:extLst>
          </p:cNvPr>
          <p:cNvSpPr/>
          <p:nvPr/>
        </p:nvSpPr>
        <p:spPr>
          <a:xfrm>
            <a:off x="140313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BF378-2CF6-41FC-B16C-78CDC16AF3B2}"/>
              </a:ext>
            </a:extLst>
          </p:cNvPr>
          <p:cNvSpPr/>
          <p:nvPr/>
        </p:nvSpPr>
        <p:spPr>
          <a:xfrm>
            <a:off x="176048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CBD88-B1E5-4ED9-BC04-ED5D8CCC8485}"/>
              </a:ext>
            </a:extLst>
          </p:cNvPr>
          <p:cNvSpPr/>
          <p:nvPr/>
        </p:nvSpPr>
        <p:spPr>
          <a:xfrm>
            <a:off x="211783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D92741-9426-4FE7-A545-7918B39EF82A}"/>
              </a:ext>
            </a:extLst>
          </p:cNvPr>
          <p:cNvSpPr/>
          <p:nvPr/>
        </p:nvSpPr>
        <p:spPr>
          <a:xfrm>
            <a:off x="247518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897035-D231-49BC-8FBE-736E6B541457}"/>
              </a:ext>
            </a:extLst>
          </p:cNvPr>
          <p:cNvSpPr/>
          <p:nvPr/>
        </p:nvSpPr>
        <p:spPr>
          <a:xfrm>
            <a:off x="2832539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C5CDF-CA06-4CBB-8828-AE291A826328}"/>
              </a:ext>
            </a:extLst>
          </p:cNvPr>
          <p:cNvSpPr/>
          <p:nvPr/>
        </p:nvSpPr>
        <p:spPr>
          <a:xfrm>
            <a:off x="318989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067856-C206-49DD-91A4-5FACE2100509}"/>
              </a:ext>
            </a:extLst>
          </p:cNvPr>
          <p:cNvSpPr/>
          <p:nvPr/>
        </p:nvSpPr>
        <p:spPr>
          <a:xfrm>
            <a:off x="354724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151A63-66EF-4C17-8D59-E0067E303EF8}"/>
              </a:ext>
            </a:extLst>
          </p:cNvPr>
          <p:cNvSpPr/>
          <p:nvPr/>
        </p:nvSpPr>
        <p:spPr>
          <a:xfrm>
            <a:off x="390459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8E7211-8E39-4E71-B95F-0C6901F13EB0}"/>
              </a:ext>
            </a:extLst>
          </p:cNvPr>
          <p:cNvSpPr/>
          <p:nvPr/>
        </p:nvSpPr>
        <p:spPr>
          <a:xfrm>
            <a:off x="426194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5734D4-AA06-45FA-BB79-2346297E30D6}"/>
              </a:ext>
            </a:extLst>
          </p:cNvPr>
          <p:cNvSpPr/>
          <p:nvPr/>
        </p:nvSpPr>
        <p:spPr>
          <a:xfrm>
            <a:off x="1403131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08C09-8ACD-429D-A87E-E4574E2B464C}"/>
              </a:ext>
            </a:extLst>
          </p:cNvPr>
          <p:cNvSpPr/>
          <p:nvPr/>
        </p:nvSpPr>
        <p:spPr>
          <a:xfrm>
            <a:off x="1760483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171769-D6A6-42DC-AAC4-8ED8B25ED86A}"/>
              </a:ext>
            </a:extLst>
          </p:cNvPr>
          <p:cNvSpPr/>
          <p:nvPr/>
        </p:nvSpPr>
        <p:spPr>
          <a:xfrm>
            <a:off x="2117835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59A3CC-D5C7-44FC-86E2-90698A15955B}"/>
              </a:ext>
            </a:extLst>
          </p:cNvPr>
          <p:cNvSpPr/>
          <p:nvPr/>
        </p:nvSpPr>
        <p:spPr>
          <a:xfrm>
            <a:off x="2475187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0CF071-1125-4BBE-9090-96B8BF76AD67}"/>
              </a:ext>
            </a:extLst>
          </p:cNvPr>
          <p:cNvSpPr/>
          <p:nvPr/>
        </p:nvSpPr>
        <p:spPr>
          <a:xfrm>
            <a:off x="1403131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6F3849-59AC-41C7-A714-9E035789E11D}"/>
              </a:ext>
            </a:extLst>
          </p:cNvPr>
          <p:cNvSpPr/>
          <p:nvPr/>
        </p:nvSpPr>
        <p:spPr>
          <a:xfrm>
            <a:off x="1760483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B42B32-14AA-4983-ACD2-CB9F3D4AD1A1}"/>
              </a:ext>
            </a:extLst>
          </p:cNvPr>
          <p:cNvSpPr/>
          <p:nvPr/>
        </p:nvSpPr>
        <p:spPr>
          <a:xfrm>
            <a:off x="2117835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5AE156-F01B-44BF-BE05-8F45A7669A85}"/>
              </a:ext>
            </a:extLst>
          </p:cNvPr>
          <p:cNvSpPr/>
          <p:nvPr/>
        </p:nvSpPr>
        <p:spPr>
          <a:xfrm>
            <a:off x="2475187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823FA98-2D65-4CDB-94AF-DBD650A5543F}"/>
              </a:ext>
            </a:extLst>
          </p:cNvPr>
          <p:cNvCxnSpPr>
            <a:stCxn id="21" idx="3"/>
            <a:endCxn id="25" idx="3"/>
          </p:cNvCxnSpPr>
          <p:nvPr/>
        </p:nvCxnSpPr>
        <p:spPr>
          <a:xfrm>
            <a:off x="2832539" y="2096819"/>
            <a:ext cx="12700" cy="49398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064A48-FAA1-4FE5-9095-9E04047C3FAC}"/>
              </a:ext>
            </a:extLst>
          </p:cNvPr>
          <p:cNvSpPr txBox="1"/>
          <p:nvPr/>
        </p:nvSpPr>
        <p:spPr>
          <a:xfrm>
            <a:off x="3095660" y="2231964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거꾸로 뒤집는다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944E5-CC4C-4EA5-B60E-ECB328BB551F}"/>
              </a:ext>
            </a:extLst>
          </p:cNvPr>
          <p:cNvSpPr txBox="1"/>
          <p:nvPr/>
        </p:nvSpPr>
        <p:spPr>
          <a:xfrm>
            <a:off x="1143140" y="1448944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424F87-969B-4478-A912-A7CAB8D050E9}"/>
              </a:ext>
            </a:extLst>
          </p:cNvPr>
          <p:cNvSpPr txBox="1"/>
          <p:nvPr/>
        </p:nvSpPr>
        <p:spPr>
          <a:xfrm>
            <a:off x="1083828" y="1924187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/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723892" y="30569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40313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6048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11783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7518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832539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8989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4724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90459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6194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403131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60483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117835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75187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43140" y="35185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/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1+7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2=63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494CEEA3-C8F3-4BAB-9B16-855AF24FABA1}"/>
              </a:ext>
            </a:extLst>
          </p:cNvPr>
          <p:cNvSpPr/>
          <p:nvPr/>
        </p:nvSpPr>
        <p:spPr>
          <a:xfrm rot="5400000">
            <a:off x="2063017" y="37693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2208EC-B9E2-4C52-86C2-81F4D7E5B4CE}"/>
              </a:ext>
            </a:extLst>
          </p:cNvPr>
          <p:cNvSpPr txBox="1"/>
          <p:nvPr/>
        </p:nvSpPr>
        <p:spPr>
          <a:xfrm>
            <a:off x="1939159" y="45388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69" name="연결선: 꺾임 7168">
            <a:extLst>
              <a:ext uri="{FF2B5EF4-FFF2-40B4-BE49-F238E27FC236}">
                <a16:creationId xmlns:a16="http://schemas.microsoft.com/office/drawing/2014/main" id="{342C06B9-6512-4DB0-9093-007F6FB5AB46}"/>
              </a:ext>
            </a:extLst>
          </p:cNvPr>
          <p:cNvCxnSpPr>
            <a:stCxn id="6" idx="1"/>
            <a:endCxn id="49" idx="3"/>
          </p:cNvCxnSpPr>
          <p:nvPr/>
        </p:nvCxnSpPr>
        <p:spPr>
          <a:xfrm rot="10800000" flipV="1">
            <a:off x="2325803" y="4691619"/>
            <a:ext cx="969792" cy="1144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086690-3F47-457F-B06F-A1698ED44A09}"/>
              </a:ext>
            </a:extLst>
          </p:cNvPr>
          <p:cNvSpPr txBox="1"/>
          <p:nvPr/>
        </p:nvSpPr>
        <p:spPr>
          <a:xfrm>
            <a:off x="723892" y="49203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2B5C6A-D4AF-48B7-A5C1-EF1742CA2973}"/>
              </a:ext>
            </a:extLst>
          </p:cNvPr>
          <p:cNvSpPr/>
          <p:nvPr/>
        </p:nvSpPr>
        <p:spPr>
          <a:xfrm>
            <a:off x="140313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72EA34-4213-4EE9-BE13-2FB1A26A2539}"/>
              </a:ext>
            </a:extLst>
          </p:cNvPr>
          <p:cNvSpPr/>
          <p:nvPr/>
        </p:nvSpPr>
        <p:spPr>
          <a:xfrm>
            <a:off x="176048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6448BF6-B465-4172-8CD9-343863DAD9DE}"/>
              </a:ext>
            </a:extLst>
          </p:cNvPr>
          <p:cNvSpPr/>
          <p:nvPr/>
        </p:nvSpPr>
        <p:spPr>
          <a:xfrm>
            <a:off x="211783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2BC2FA-6BFF-4342-8701-8FA5A1AB3016}"/>
              </a:ext>
            </a:extLst>
          </p:cNvPr>
          <p:cNvSpPr/>
          <p:nvPr/>
        </p:nvSpPr>
        <p:spPr>
          <a:xfrm>
            <a:off x="247518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54DE3A7-A3F7-4A01-B360-E0A40942D56F}"/>
              </a:ext>
            </a:extLst>
          </p:cNvPr>
          <p:cNvSpPr/>
          <p:nvPr/>
        </p:nvSpPr>
        <p:spPr>
          <a:xfrm>
            <a:off x="2832539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AC03C6E-0CFD-4158-BB92-5CFD924B8788}"/>
              </a:ext>
            </a:extLst>
          </p:cNvPr>
          <p:cNvSpPr/>
          <p:nvPr/>
        </p:nvSpPr>
        <p:spPr>
          <a:xfrm>
            <a:off x="318989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D85AABB-2019-4C63-B55B-A1A84B766BEC}"/>
              </a:ext>
            </a:extLst>
          </p:cNvPr>
          <p:cNvSpPr/>
          <p:nvPr/>
        </p:nvSpPr>
        <p:spPr>
          <a:xfrm>
            <a:off x="354724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6DB76E2-12E8-4F70-A207-6FBEABEFB7BF}"/>
              </a:ext>
            </a:extLst>
          </p:cNvPr>
          <p:cNvSpPr/>
          <p:nvPr/>
        </p:nvSpPr>
        <p:spPr>
          <a:xfrm>
            <a:off x="390459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EA5AA40-F37A-4FDE-95B7-1CE08879734A}"/>
              </a:ext>
            </a:extLst>
          </p:cNvPr>
          <p:cNvSpPr/>
          <p:nvPr/>
        </p:nvSpPr>
        <p:spPr>
          <a:xfrm>
            <a:off x="426194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1B82A46-87FC-4C8C-A0FE-2F8209E3D0D8}"/>
              </a:ext>
            </a:extLst>
          </p:cNvPr>
          <p:cNvSpPr/>
          <p:nvPr/>
        </p:nvSpPr>
        <p:spPr>
          <a:xfrm>
            <a:off x="1760484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355C18-183D-41AE-92E9-3C413659FC9D}"/>
              </a:ext>
            </a:extLst>
          </p:cNvPr>
          <p:cNvSpPr/>
          <p:nvPr/>
        </p:nvSpPr>
        <p:spPr>
          <a:xfrm>
            <a:off x="2117836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4D1BA5-2309-4D4E-914B-BAEC08C8BEAB}"/>
              </a:ext>
            </a:extLst>
          </p:cNvPr>
          <p:cNvSpPr/>
          <p:nvPr/>
        </p:nvSpPr>
        <p:spPr>
          <a:xfrm>
            <a:off x="2475188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8B63C59-0F16-432B-978E-A80CA1D2560A}"/>
              </a:ext>
            </a:extLst>
          </p:cNvPr>
          <p:cNvSpPr/>
          <p:nvPr/>
        </p:nvSpPr>
        <p:spPr>
          <a:xfrm>
            <a:off x="2832540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2B6859-558A-4329-B661-7CC86F095092}"/>
              </a:ext>
            </a:extLst>
          </p:cNvPr>
          <p:cNvSpPr txBox="1"/>
          <p:nvPr/>
        </p:nvSpPr>
        <p:spPr>
          <a:xfrm>
            <a:off x="1143140" y="53819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/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오른쪽 중괄호 68">
            <a:extLst>
              <a:ext uri="{FF2B5EF4-FFF2-40B4-BE49-F238E27FC236}">
                <a16:creationId xmlns:a16="http://schemas.microsoft.com/office/drawing/2014/main" id="{AC084F7E-AE71-4637-80C3-08133DE64594}"/>
              </a:ext>
            </a:extLst>
          </p:cNvPr>
          <p:cNvSpPr/>
          <p:nvPr/>
        </p:nvSpPr>
        <p:spPr>
          <a:xfrm rot="5400000">
            <a:off x="2420370" y="56327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0132E6-A15E-4432-847B-EA4826E0B50C}"/>
              </a:ext>
            </a:extLst>
          </p:cNvPr>
          <p:cNvSpPr txBox="1"/>
          <p:nvPr/>
        </p:nvSpPr>
        <p:spPr>
          <a:xfrm>
            <a:off x="2296512" y="64022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A4859F7E-8AEA-4DD1-A260-6C8F4C7E283A}"/>
              </a:ext>
            </a:extLst>
          </p:cNvPr>
          <p:cNvCxnSpPr>
            <a:stCxn id="68" idx="1"/>
            <a:endCxn id="70" idx="3"/>
          </p:cNvCxnSpPr>
          <p:nvPr/>
        </p:nvCxnSpPr>
        <p:spPr>
          <a:xfrm rot="10800000">
            <a:off x="2683157" y="6556164"/>
            <a:ext cx="705083" cy="641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/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81465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37025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2760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08495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4230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799661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5701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1436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87171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2906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370253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27605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084957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42309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10262" y="1653940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직사각형 66">
            <a:extLst>
              <a:ext uri="{FF2B5EF4-FFF2-40B4-BE49-F238E27FC236}">
                <a16:creationId xmlns:a16="http://schemas.microsoft.com/office/drawing/2014/main" id="{E4D76CF6-77D9-4D2E-814F-C77EF84E84A3}"/>
              </a:ext>
            </a:extLst>
          </p:cNvPr>
          <p:cNvSpPr/>
          <p:nvPr/>
        </p:nvSpPr>
        <p:spPr>
          <a:xfrm>
            <a:off x="1727605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84CC178-6B03-4500-8A25-06A4F19C1D96}"/>
              </a:ext>
            </a:extLst>
          </p:cNvPr>
          <p:cNvSpPr/>
          <p:nvPr/>
        </p:nvSpPr>
        <p:spPr>
          <a:xfrm>
            <a:off x="2084957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E5F3C5C-5561-4FEB-A9E5-B174A5232FEC}"/>
              </a:ext>
            </a:extLst>
          </p:cNvPr>
          <p:cNvSpPr/>
          <p:nvPr/>
        </p:nvSpPr>
        <p:spPr>
          <a:xfrm>
            <a:off x="2442309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01C79-DD80-4206-9342-F4A6F26E2622}"/>
              </a:ext>
            </a:extLst>
          </p:cNvPr>
          <p:cNvSpPr/>
          <p:nvPr/>
        </p:nvSpPr>
        <p:spPr>
          <a:xfrm>
            <a:off x="2799661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527F6FB-8B4C-4DB6-9992-CFAB81697CFA}"/>
              </a:ext>
            </a:extLst>
          </p:cNvPr>
          <p:cNvSpPr/>
          <p:nvPr/>
        </p:nvSpPr>
        <p:spPr>
          <a:xfrm>
            <a:off x="2084957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E750211-7C6F-41C3-9114-D9EF8B712847}"/>
              </a:ext>
            </a:extLst>
          </p:cNvPr>
          <p:cNvSpPr/>
          <p:nvPr/>
        </p:nvSpPr>
        <p:spPr>
          <a:xfrm>
            <a:off x="2442309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17C442-9C7D-40DD-AE46-7CAEA7DC5AF2}"/>
              </a:ext>
            </a:extLst>
          </p:cNvPr>
          <p:cNvSpPr/>
          <p:nvPr/>
        </p:nvSpPr>
        <p:spPr>
          <a:xfrm>
            <a:off x="2799661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A2C084A-E0D6-4CAA-A1EF-DDC2785EEF8E}"/>
              </a:ext>
            </a:extLst>
          </p:cNvPr>
          <p:cNvSpPr/>
          <p:nvPr/>
        </p:nvSpPr>
        <p:spPr>
          <a:xfrm>
            <a:off x="3157013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C52EDD9-F577-456A-9532-ABA8CBDDAD49}"/>
              </a:ext>
            </a:extLst>
          </p:cNvPr>
          <p:cNvSpPr/>
          <p:nvPr/>
        </p:nvSpPr>
        <p:spPr>
          <a:xfrm>
            <a:off x="2442309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38AFE3-A7B1-4723-B02F-EAD6BFC9DA5F}"/>
              </a:ext>
            </a:extLst>
          </p:cNvPr>
          <p:cNvSpPr/>
          <p:nvPr/>
        </p:nvSpPr>
        <p:spPr>
          <a:xfrm>
            <a:off x="2799661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674FFE1-90D4-49FF-A32F-8CEC04050CAB}"/>
              </a:ext>
            </a:extLst>
          </p:cNvPr>
          <p:cNvSpPr/>
          <p:nvPr/>
        </p:nvSpPr>
        <p:spPr>
          <a:xfrm>
            <a:off x="3157013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B5E4720-8E3D-408B-BB90-46A2FC779473}"/>
              </a:ext>
            </a:extLst>
          </p:cNvPr>
          <p:cNvSpPr/>
          <p:nvPr/>
        </p:nvSpPr>
        <p:spPr>
          <a:xfrm>
            <a:off x="3514365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82558C2-AB2E-4781-846A-AC5BADC67014}"/>
              </a:ext>
            </a:extLst>
          </p:cNvPr>
          <p:cNvSpPr/>
          <p:nvPr/>
        </p:nvSpPr>
        <p:spPr>
          <a:xfrm>
            <a:off x="2799661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8C767DC-57B0-4970-895B-D2279968D0FE}"/>
              </a:ext>
            </a:extLst>
          </p:cNvPr>
          <p:cNvSpPr/>
          <p:nvPr/>
        </p:nvSpPr>
        <p:spPr>
          <a:xfrm>
            <a:off x="3157013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82A2CE3-429C-47F2-B1EB-85DCF626F8A2}"/>
              </a:ext>
            </a:extLst>
          </p:cNvPr>
          <p:cNvSpPr/>
          <p:nvPr/>
        </p:nvSpPr>
        <p:spPr>
          <a:xfrm>
            <a:off x="3514365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9EE116-5875-4225-B30E-AF9170986F1B}"/>
              </a:ext>
            </a:extLst>
          </p:cNvPr>
          <p:cNvSpPr/>
          <p:nvPr/>
        </p:nvSpPr>
        <p:spPr>
          <a:xfrm>
            <a:off x="3871717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6E3D868-1EE8-4E66-AE13-575191141879}"/>
              </a:ext>
            </a:extLst>
          </p:cNvPr>
          <p:cNvSpPr/>
          <p:nvPr/>
        </p:nvSpPr>
        <p:spPr>
          <a:xfrm>
            <a:off x="3157013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1FEE055-C7B7-456D-AE39-7625A33CB4DD}"/>
              </a:ext>
            </a:extLst>
          </p:cNvPr>
          <p:cNvSpPr/>
          <p:nvPr/>
        </p:nvSpPr>
        <p:spPr>
          <a:xfrm>
            <a:off x="3514365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480DBD0-D95A-4AF0-8950-37AF77C43F44}"/>
              </a:ext>
            </a:extLst>
          </p:cNvPr>
          <p:cNvSpPr/>
          <p:nvPr/>
        </p:nvSpPr>
        <p:spPr>
          <a:xfrm>
            <a:off x="3871717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1603D70-74F9-42BE-BDE7-3E1836106D7A}"/>
              </a:ext>
            </a:extLst>
          </p:cNvPr>
          <p:cNvSpPr/>
          <p:nvPr/>
        </p:nvSpPr>
        <p:spPr>
          <a:xfrm>
            <a:off x="4229069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4C3BF0-0E75-45F8-B4B8-CC48849A0CEB}"/>
              </a:ext>
            </a:extLst>
          </p:cNvPr>
          <p:cNvCxnSpPr/>
          <p:nvPr/>
        </p:nvCxnSpPr>
        <p:spPr>
          <a:xfrm>
            <a:off x="3157013" y="2012781"/>
            <a:ext cx="0" cy="57216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D2E4D9DF-23B6-470A-B6A2-606F9C23A2AD}"/>
              </a:ext>
            </a:extLst>
          </p:cNvPr>
          <p:cNvCxnSpPr>
            <a:cxnSpLocks/>
          </p:cNvCxnSpPr>
          <p:nvPr/>
        </p:nvCxnSpPr>
        <p:spPr>
          <a:xfrm>
            <a:off x="3514365" y="2012781"/>
            <a:ext cx="0" cy="106024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1959AFD-C50A-46AB-973A-BF81922D07E5}"/>
              </a:ext>
            </a:extLst>
          </p:cNvPr>
          <p:cNvCxnSpPr>
            <a:cxnSpLocks/>
          </p:cNvCxnSpPr>
          <p:nvPr/>
        </p:nvCxnSpPr>
        <p:spPr>
          <a:xfrm>
            <a:off x="3871717" y="2012781"/>
            <a:ext cx="0" cy="154831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4371CEF-CAC3-45D2-BFBE-4C4F81F7F28A}"/>
              </a:ext>
            </a:extLst>
          </p:cNvPr>
          <p:cNvCxnSpPr>
            <a:cxnSpLocks/>
          </p:cNvCxnSpPr>
          <p:nvPr/>
        </p:nvCxnSpPr>
        <p:spPr>
          <a:xfrm>
            <a:off x="4229069" y="2012781"/>
            <a:ext cx="0" cy="203639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C2E34E8-44BF-4AEE-92D5-2AFFC3D0A53F}"/>
              </a:ext>
            </a:extLst>
          </p:cNvPr>
          <p:cNvCxnSpPr>
            <a:cxnSpLocks/>
          </p:cNvCxnSpPr>
          <p:nvPr/>
        </p:nvCxnSpPr>
        <p:spPr>
          <a:xfrm>
            <a:off x="4586421" y="2012781"/>
            <a:ext cx="0" cy="25244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직선 화살표 연결선 7176">
            <a:extLst>
              <a:ext uri="{FF2B5EF4-FFF2-40B4-BE49-F238E27FC236}">
                <a16:creationId xmlns:a16="http://schemas.microsoft.com/office/drawing/2014/main" id="{BDF1FA05-CCB8-4889-94A2-80A41C7AF38C}"/>
              </a:ext>
            </a:extLst>
          </p:cNvPr>
          <p:cNvCxnSpPr>
            <a:cxnSpLocks/>
          </p:cNvCxnSpPr>
          <p:nvPr/>
        </p:nvCxnSpPr>
        <p:spPr>
          <a:xfrm>
            <a:off x="4679190" y="2293556"/>
            <a:ext cx="3447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5DBE0F7-3003-40AA-BFA5-180A8D76621D}"/>
              </a:ext>
            </a:extLst>
          </p:cNvPr>
          <p:cNvCxnSpPr>
            <a:cxnSpLocks/>
          </p:cNvCxnSpPr>
          <p:nvPr/>
        </p:nvCxnSpPr>
        <p:spPr>
          <a:xfrm>
            <a:off x="4679194" y="2783287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8B53244-7A98-4C1B-ABAF-028D0E78C9E1}"/>
              </a:ext>
            </a:extLst>
          </p:cNvPr>
          <p:cNvCxnSpPr>
            <a:cxnSpLocks/>
          </p:cNvCxnSpPr>
          <p:nvPr/>
        </p:nvCxnSpPr>
        <p:spPr>
          <a:xfrm>
            <a:off x="4679193" y="3273018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9BEB10-6603-4CC9-B4A5-1C5707199EC5}"/>
              </a:ext>
            </a:extLst>
          </p:cNvPr>
          <p:cNvCxnSpPr>
            <a:cxnSpLocks/>
          </p:cNvCxnSpPr>
          <p:nvPr/>
        </p:nvCxnSpPr>
        <p:spPr>
          <a:xfrm>
            <a:off x="4679192" y="3762749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D1A1471-F353-43E6-8A20-3DFE1A95F62F}"/>
              </a:ext>
            </a:extLst>
          </p:cNvPr>
          <p:cNvCxnSpPr>
            <a:cxnSpLocks/>
          </p:cNvCxnSpPr>
          <p:nvPr/>
        </p:nvCxnSpPr>
        <p:spPr>
          <a:xfrm>
            <a:off x="4679191" y="425248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AFFB48A1-23F6-4117-A2E4-7383389659A4}"/>
              </a:ext>
            </a:extLst>
          </p:cNvPr>
          <p:cNvCxnSpPr>
            <a:cxnSpLocks/>
          </p:cNvCxnSpPr>
          <p:nvPr/>
        </p:nvCxnSpPr>
        <p:spPr>
          <a:xfrm>
            <a:off x="4679190" y="474221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93FA084-763D-4A96-94CB-DB9CCEDBEBA4}"/>
              </a:ext>
            </a:extLst>
          </p:cNvPr>
          <p:cNvSpPr txBox="1"/>
          <p:nvPr/>
        </p:nvSpPr>
        <p:spPr>
          <a:xfrm>
            <a:off x="5023941" y="213966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E85C6F8-7A75-470C-BFA3-0FE2FDD88425}"/>
              </a:ext>
            </a:extLst>
          </p:cNvPr>
          <p:cNvSpPr txBox="1"/>
          <p:nvPr/>
        </p:nvSpPr>
        <p:spPr>
          <a:xfrm>
            <a:off x="5023941" y="262939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BBC104-4E63-437E-B573-C106C17FDDBD}"/>
              </a:ext>
            </a:extLst>
          </p:cNvPr>
          <p:cNvSpPr txBox="1"/>
          <p:nvPr/>
        </p:nvSpPr>
        <p:spPr>
          <a:xfrm>
            <a:off x="5030402" y="312122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92FC93D-04AC-4F8A-A6D8-51F1FAA2B077}"/>
              </a:ext>
            </a:extLst>
          </p:cNvPr>
          <p:cNvSpPr txBox="1"/>
          <p:nvPr/>
        </p:nvSpPr>
        <p:spPr>
          <a:xfrm>
            <a:off x="5036863" y="361304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3AF57C-9EDA-4E42-9B15-CCF66498BDEB}"/>
              </a:ext>
            </a:extLst>
          </p:cNvPr>
          <p:cNvSpPr txBox="1"/>
          <p:nvPr/>
        </p:nvSpPr>
        <p:spPr>
          <a:xfrm>
            <a:off x="5043324" y="410487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F6907F3-3A8A-4812-A35D-19283B4DBE31}"/>
              </a:ext>
            </a:extLst>
          </p:cNvPr>
          <p:cNvSpPr txBox="1"/>
          <p:nvPr/>
        </p:nvSpPr>
        <p:spPr>
          <a:xfrm>
            <a:off x="5049785" y="45967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F3C61E-E002-4244-9EBF-6C06228A4B6E}"/>
              </a:ext>
            </a:extLst>
          </p:cNvPr>
          <p:cNvSpPr txBox="1"/>
          <p:nvPr/>
        </p:nvSpPr>
        <p:spPr>
          <a:xfrm>
            <a:off x="6028622" y="1346163"/>
            <a:ext cx="186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N-F+1 = O</a:t>
            </a:r>
            <a:endParaRPr lang="ko-KR" altLang="en-US" sz="2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38F8FB-628F-4DED-9625-CA7D7DB9EDC1}"/>
              </a:ext>
            </a:extLst>
          </p:cNvPr>
          <p:cNvSpPr txBox="1"/>
          <p:nvPr/>
        </p:nvSpPr>
        <p:spPr>
          <a:xfrm>
            <a:off x="6038725" y="2017639"/>
            <a:ext cx="1763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9-4+1 = 6</a:t>
            </a:r>
            <a:endParaRPr lang="ko-KR" altLang="en-US" sz="2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C87D9-A7FF-4202-BFCF-C8AE2406662C}"/>
              </a:ext>
            </a:extLst>
          </p:cNvPr>
          <p:cNvSpPr txBox="1"/>
          <p:nvPr/>
        </p:nvSpPr>
        <p:spPr>
          <a:xfrm>
            <a:off x="5870448" y="2994846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63 48 49 28 21 20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42237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6193E-D7D9-44B1-8BB3-3B77A6BDE43D}"/>
              </a:ext>
            </a:extLst>
          </p:cNvPr>
          <p:cNvSpPr/>
          <p:nvPr/>
        </p:nvSpPr>
        <p:spPr>
          <a:xfrm>
            <a:off x="755423" y="1632959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8, 3, 7, 1, 2, 0, 4, 5])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1, 5, 3])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1014" y="2723676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flip()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이용한 배열 뒤집기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755423" y="300455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w_r = np.flip(w)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print(w_r)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55423" y="3531663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[3 5 1 2]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C15C82-736F-4563-8282-5FAE12E9415C}"/>
              </a:ext>
            </a:extLst>
          </p:cNvPr>
          <p:cNvSpPr txBox="1"/>
          <p:nvPr/>
        </p:nvSpPr>
        <p:spPr>
          <a:xfrm>
            <a:off x="691014" y="3943416"/>
            <a:ext cx="21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점 곱으로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1DA3934-B4A4-4527-8893-0367951DDE69}"/>
              </a:ext>
            </a:extLst>
          </p:cNvPr>
          <p:cNvSpPr/>
          <p:nvPr/>
        </p:nvSpPr>
        <p:spPr>
          <a:xfrm>
            <a:off x="755423" y="422429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range(6):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print(np.dot(x[i:i+4],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w_r.reshape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(-1,1)))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A1B76B-F780-4B90-A4F4-4393E7A7A972}"/>
              </a:ext>
            </a:extLst>
          </p:cNvPr>
          <p:cNvSpPr txBox="1"/>
          <p:nvPr/>
        </p:nvSpPr>
        <p:spPr>
          <a:xfrm>
            <a:off x="755423" y="4751403"/>
            <a:ext cx="46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[63]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[49]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[21]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[20]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/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95960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convolve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convolve(x, w, mode='valid')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array([63, 48, 49, 28, 21, 20])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F17AB4-45DF-4FEC-AB31-955C7D17F07D}"/>
              </a:ext>
            </a:extLst>
          </p:cNvPr>
          <p:cNvGrpSpPr/>
          <p:nvPr/>
        </p:nvGrpSpPr>
        <p:grpSpPr>
          <a:xfrm>
            <a:off x="804595" y="3808912"/>
            <a:ext cx="3402420" cy="2519272"/>
            <a:chOff x="991072" y="1602877"/>
            <a:chExt cx="4516648" cy="33442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3A67977-6120-4C32-93BE-4729A5AED2A9}"/>
                </a:ext>
              </a:extLst>
            </p:cNvPr>
            <p:cNvSpPr/>
            <p:nvPr/>
          </p:nvSpPr>
          <p:spPr>
            <a:xfrm>
              <a:off x="137025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ED2689-BCE1-4186-B3AA-E6B0C2FF63B6}"/>
                </a:ext>
              </a:extLst>
            </p:cNvPr>
            <p:cNvSpPr/>
            <p:nvPr/>
          </p:nvSpPr>
          <p:spPr>
            <a:xfrm>
              <a:off x="172760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73AC09-861F-4309-8E00-CE331C847146}"/>
                </a:ext>
              </a:extLst>
            </p:cNvPr>
            <p:cNvSpPr/>
            <p:nvPr/>
          </p:nvSpPr>
          <p:spPr>
            <a:xfrm>
              <a:off x="208495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53083A-72DA-4DBA-835A-0F77708E5D4C}"/>
                </a:ext>
              </a:extLst>
            </p:cNvPr>
            <p:cNvSpPr/>
            <p:nvPr/>
          </p:nvSpPr>
          <p:spPr>
            <a:xfrm>
              <a:off x="244230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CCA985-8DDD-477B-9663-F19CAB664861}"/>
                </a:ext>
              </a:extLst>
            </p:cNvPr>
            <p:cNvSpPr/>
            <p:nvPr/>
          </p:nvSpPr>
          <p:spPr>
            <a:xfrm>
              <a:off x="2799661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3CD44D-1435-4A99-BB61-1FFDC24C7BA8}"/>
                </a:ext>
              </a:extLst>
            </p:cNvPr>
            <p:cNvSpPr/>
            <p:nvPr/>
          </p:nvSpPr>
          <p:spPr>
            <a:xfrm>
              <a:off x="315701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F8A9E5-2628-4D1B-956D-23F02E7E8A75}"/>
                </a:ext>
              </a:extLst>
            </p:cNvPr>
            <p:cNvSpPr/>
            <p:nvPr/>
          </p:nvSpPr>
          <p:spPr>
            <a:xfrm>
              <a:off x="351436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16AD7E-B4FD-48FE-A438-00EC468F36BD}"/>
                </a:ext>
              </a:extLst>
            </p:cNvPr>
            <p:cNvSpPr/>
            <p:nvPr/>
          </p:nvSpPr>
          <p:spPr>
            <a:xfrm>
              <a:off x="387171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313662-24A2-40A6-9FA1-AB8E959AA1A0}"/>
                </a:ext>
              </a:extLst>
            </p:cNvPr>
            <p:cNvSpPr/>
            <p:nvPr/>
          </p:nvSpPr>
          <p:spPr>
            <a:xfrm>
              <a:off x="422906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A86AF2E-DBC5-4B02-9535-9CDC1482589F}"/>
                </a:ext>
              </a:extLst>
            </p:cNvPr>
            <p:cNvSpPr/>
            <p:nvPr/>
          </p:nvSpPr>
          <p:spPr>
            <a:xfrm>
              <a:off x="1370253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E290FE-6F89-4CFA-9BE7-D09A8E17E140}"/>
                </a:ext>
              </a:extLst>
            </p:cNvPr>
            <p:cNvSpPr/>
            <p:nvPr/>
          </p:nvSpPr>
          <p:spPr>
            <a:xfrm>
              <a:off x="1727605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BA05A5-1F57-49C1-9496-0A2D6AFC029E}"/>
                </a:ext>
              </a:extLst>
            </p:cNvPr>
            <p:cNvSpPr/>
            <p:nvPr/>
          </p:nvSpPr>
          <p:spPr>
            <a:xfrm>
              <a:off x="2084957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613952-7CB9-4B11-94F2-0944E710130D}"/>
                </a:ext>
              </a:extLst>
            </p:cNvPr>
            <p:cNvSpPr/>
            <p:nvPr/>
          </p:nvSpPr>
          <p:spPr>
            <a:xfrm>
              <a:off x="2442309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2A36C0-C295-4C8F-A876-6609C6093B1F}"/>
                </a:ext>
              </a:extLst>
            </p:cNvPr>
            <p:cNvSpPr txBox="1"/>
            <p:nvPr/>
          </p:nvSpPr>
          <p:spPr>
            <a:xfrm>
              <a:off x="1110263" y="1653940"/>
              <a:ext cx="336644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1100">
                <a:solidFill>
                  <a:srgbClr val="000000"/>
                </a:solidFill>
                <a:latin typeface="Cambria Math" panose="02040503050406030204" pitchFamily="18" charset="0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/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r</m:t>
                            </m:r>
                          </m:sup>
                        </m:sSup>
                      </m:oMath>
                    </m:oMathPara>
                  </a14:m>
                  <a:endParaRPr lang="ko-KR" altLang="en-US" sz="11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89527F0-1C49-4364-94C8-98549ED91154}"/>
                </a:ext>
              </a:extLst>
            </p:cNvPr>
            <p:cNvSpPr/>
            <p:nvPr/>
          </p:nvSpPr>
          <p:spPr>
            <a:xfrm>
              <a:off x="1727605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E21661C-73E1-401B-A217-FB7A66598E55}"/>
                </a:ext>
              </a:extLst>
            </p:cNvPr>
            <p:cNvSpPr/>
            <p:nvPr/>
          </p:nvSpPr>
          <p:spPr>
            <a:xfrm>
              <a:off x="2084957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5AACBD0-4991-4740-997C-DBAAA2AD5D91}"/>
                </a:ext>
              </a:extLst>
            </p:cNvPr>
            <p:cNvSpPr/>
            <p:nvPr/>
          </p:nvSpPr>
          <p:spPr>
            <a:xfrm>
              <a:off x="2442309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954908B-E9DC-4311-834C-26DBF305D782}"/>
                </a:ext>
              </a:extLst>
            </p:cNvPr>
            <p:cNvSpPr/>
            <p:nvPr/>
          </p:nvSpPr>
          <p:spPr>
            <a:xfrm>
              <a:off x="2799661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0A0AE1D-FC4B-4E1B-A476-573E554CBF12}"/>
                </a:ext>
              </a:extLst>
            </p:cNvPr>
            <p:cNvSpPr/>
            <p:nvPr/>
          </p:nvSpPr>
          <p:spPr>
            <a:xfrm>
              <a:off x="2084957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8D6205-57A7-435E-AEDE-B3C5D71DE46A}"/>
                </a:ext>
              </a:extLst>
            </p:cNvPr>
            <p:cNvSpPr/>
            <p:nvPr/>
          </p:nvSpPr>
          <p:spPr>
            <a:xfrm>
              <a:off x="2442309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2E52892-3DB7-424B-9B05-484B468433F8}"/>
                </a:ext>
              </a:extLst>
            </p:cNvPr>
            <p:cNvSpPr/>
            <p:nvPr/>
          </p:nvSpPr>
          <p:spPr>
            <a:xfrm>
              <a:off x="2799661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3AB4164-E9FD-4EA1-812D-CB7D6F827C5F}"/>
                </a:ext>
              </a:extLst>
            </p:cNvPr>
            <p:cNvSpPr/>
            <p:nvPr/>
          </p:nvSpPr>
          <p:spPr>
            <a:xfrm>
              <a:off x="3157013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D56073-B169-4360-8C14-E0838E6014D6}"/>
                </a:ext>
              </a:extLst>
            </p:cNvPr>
            <p:cNvSpPr/>
            <p:nvPr/>
          </p:nvSpPr>
          <p:spPr>
            <a:xfrm>
              <a:off x="2442309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9BF4F4-35A9-4845-A3E4-2FF168C27412}"/>
                </a:ext>
              </a:extLst>
            </p:cNvPr>
            <p:cNvSpPr/>
            <p:nvPr/>
          </p:nvSpPr>
          <p:spPr>
            <a:xfrm>
              <a:off x="2799661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1D1DD1E-A3A3-4E6E-9A66-F91B47445B24}"/>
                </a:ext>
              </a:extLst>
            </p:cNvPr>
            <p:cNvSpPr/>
            <p:nvPr/>
          </p:nvSpPr>
          <p:spPr>
            <a:xfrm>
              <a:off x="3157013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044F094-1E8C-4DE5-94E7-78E952A49155}"/>
                </a:ext>
              </a:extLst>
            </p:cNvPr>
            <p:cNvSpPr/>
            <p:nvPr/>
          </p:nvSpPr>
          <p:spPr>
            <a:xfrm>
              <a:off x="3514365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3B253E2-5614-41C1-A804-34DE55BC8321}"/>
                </a:ext>
              </a:extLst>
            </p:cNvPr>
            <p:cNvSpPr/>
            <p:nvPr/>
          </p:nvSpPr>
          <p:spPr>
            <a:xfrm>
              <a:off x="2799661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B4CE7B-3958-4D2B-A61A-114B76A2B777}"/>
                </a:ext>
              </a:extLst>
            </p:cNvPr>
            <p:cNvSpPr/>
            <p:nvPr/>
          </p:nvSpPr>
          <p:spPr>
            <a:xfrm>
              <a:off x="3157013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1864B8-B778-4C22-8928-14F8B2A31D7D}"/>
                </a:ext>
              </a:extLst>
            </p:cNvPr>
            <p:cNvSpPr/>
            <p:nvPr/>
          </p:nvSpPr>
          <p:spPr>
            <a:xfrm>
              <a:off x="3514365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382DF8-B903-4E76-B9B3-1A253DE57027}"/>
                </a:ext>
              </a:extLst>
            </p:cNvPr>
            <p:cNvSpPr/>
            <p:nvPr/>
          </p:nvSpPr>
          <p:spPr>
            <a:xfrm>
              <a:off x="3871717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28BAFDF-6075-4ACA-8A0A-987829D0F94D}"/>
                </a:ext>
              </a:extLst>
            </p:cNvPr>
            <p:cNvSpPr/>
            <p:nvPr/>
          </p:nvSpPr>
          <p:spPr>
            <a:xfrm>
              <a:off x="3157013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5E7614D-634F-43C9-9A1B-A6B89833DA7A}"/>
                </a:ext>
              </a:extLst>
            </p:cNvPr>
            <p:cNvSpPr/>
            <p:nvPr/>
          </p:nvSpPr>
          <p:spPr>
            <a:xfrm>
              <a:off x="3514365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6CC17B3-4814-4DFE-A498-13831A91CBE8}"/>
                </a:ext>
              </a:extLst>
            </p:cNvPr>
            <p:cNvSpPr/>
            <p:nvPr/>
          </p:nvSpPr>
          <p:spPr>
            <a:xfrm>
              <a:off x="3871717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1B3F259-3E24-4B54-B04A-004197F2EBDF}"/>
                </a:ext>
              </a:extLst>
            </p:cNvPr>
            <p:cNvSpPr/>
            <p:nvPr/>
          </p:nvSpPr>
          <p:spPr>
            <a:xfrm>
              <a:off x="4229069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911E4C7-7EBA-4C40-A86D-7B19C4F18619}"/>
                </a:ext>
              </a:extLst>
            </p:cNvPr>
            <p:cNvCxnSpPr/>
            <p:nvPr/>
          </p:nvCxnSpPr>
          <p:spPr>
            <a:xfrm>
              <a:off x="3157013" y="2012781"/>
              <a:ext cx="0" cy="57216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5FA92DF-1DF7-4E7C-B071-AFA5C571DD5C}"/>
                </a:ext>
              </a:extLst>
            </p:cNvPr>
            <p:cNvCxnSpPr>
              <a:cxnSpLocks/>
            </p:cNvCxnSpPr>
            <p:nvPr/>
          </p:nvCxnSpPr>
          <p:spPr>
            <a:xfrm>
              <a:off x="3514365" y="2012781"/>
              <a:ext cx="0" cy="106024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D6A9628-E5B3-44FA-A73A-E0D0DCCDB5CE}"/>
                </a:ext>
              </a:extLst>
            </p:cNvPr>
            <p:cNvCxnSpPr>
              <a:cxnSpLocks/>
            </p:cNvCxnSpPr>
            <p:nvPr/>
          </p:nvCxnSpPr>
          <p:spPr>
            <a:xfrm>
              <a:off x="3871717" y="2012781"/>
              <a:ext cx="0" cy="154831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5C8F104-3A5B-46E6-929B-7A9A7F752E21}"/>
                </a:ext>
              </a:extLst>
            </p:cNvPr>
            <p:cNvCxnSpPr>
              <a:cxnSpLocks/>
            </p:cNvCxnSpPr>
            <p:nvPr/>
          </p:nvCxnSpPr>
          <p:spPr>
            <a:xfrm>
              <a:off x="4229069" y="2012781"/>
              <a:ext cx="0" cy="203639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EB4DD05-2F6A-42C0-A421-6D35E9D382C4}"/>
                </a:ext>
              </a:extLst>
            </p:cNvPr>
            <p:cNvCxnSpPr>
              <a:cxnSpLocks/>
            </p:cNvCxnSpPr>
            <p:nvPr/>
          </p:nvCxnSpPr>
          <p:spPr>
            <a:xfrm>
              <a:off x="4586421" y="2012781"/>
              <a:ext cx="0" cy="252447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C8679DA-31C4-4921-A989-B11A9AA9BFCC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2293556"/>
              <a:ext cx="3447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9955E288-C17B-454F-9EAC-BA7C6F0DA049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4" y="2783287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8497DDAD-D32A-4F04-AF19-F5E0CEA781FA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3" y="3273018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CA6ADE41-9C96-4F42-B65F-9E35F7FA40FD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2" y="3762749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99B09712-5453-4FB8-8F7F-030739FADD07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1" y="425248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722762B-618F-498E-A1D1-D2FF178E4193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474221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337F02-CF07-4003-BD25-F4DB576D8921}"/>
                </a:ext>
              </a:extLst>
            </p:cNvPr>
            <p:cNvSpPr txBox="1"/>
            <p:nvPr/>
          </p:nvSpPr>
          <p:spPr>
            <a:xfrm>
              <a:off x="5023942" y="2139668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63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9F5118-74BD-46F7-BFB2-CD1279E46F39}"/>
                </a:ext>
              </a:extLst>
            </p:cNvPr>
            <p:cNvSpPr txBox="1"/>
            <p:nvPr/>
          </p:nvSpPr>
          <p:spPr>
            <a:xfrm>
              <a:off x="5023942" y="2629397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810257-67D0-489C-9DDA-320F7E624C53}"/>
                </a:ext>
              </a:extLst>
            </p:cNvPr>
            <p:cNvSpPr txBox="1"/>
            <p:nvPr/>
          </p:nvSpPr>
          <p:spPr>
            <a:xfrm>
              <a:off x="5030402" y="3121223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49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B521066-CF85-48A3-9CC7-CA89AB9DF00E}"/>
                </a:ext>
              </a:extLst>
            </p:cNvPr>
            <p:cNvSpPr txBox="1"/>
            <p:nvPr/>
          </p:nvSpPr>
          <p:spPr>
            <a:xfrm>
              <a:off x="5036863" y="3613049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8419F12-9894-4F28-AB9C-29626D62D4F4}"/>
                </a:ext>
              </a:extLst>
            </p:cNvPr>
            <p:cNvSpPr txBox="1"/>
            <p:nvPr/>
          </p:nvSpPr>
          <p:spPr>
            <a:xfrm>
              <a:off x="5043324" y="4104875"/>
              <a:ext cx="432400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21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30A301-FB83-4FDC-AB9A-7750B598C9C6}"/>
                </a:ext>
              </a:extLst>
            </p:cNvPr>
            <p:cNvSpPr txBox="1"/>
            <p:nvPr/>
          </p:nvSpPr>
          <p:spPr>
            <a:xfrm>
              <a:off x="5049784" y="4596700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20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74520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교차상관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correlate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array([48, 57, 24, 25, 16, 39])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67977-6120-4C32-93BE-4729A5AED2A9}"/>
              </a:ext>
            </a:extLst>
          </p:cNvPr>
          <p:cNvSpPr/>
          <p:nvPr/>
        </p:nvSpPr>
        <p:spPr>
          <a:xfrm>
            <a:off x="109023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ED2689-BCE1-4186-B3AA-E6B0C2FF63B6}"/>
              </a:ext>
            </a:extLst>
          </p:cNvPr>
          <p:cNvSpPr/>
          <p:nvPr/>
        </p:nvSpPr>
        <p:spPr>
          <a:xfrm>
            <a:off x="135943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73AC09-861F-4309-8E00-CE331C847146}"/>
              </a:ext>
            </a:extLst>
          </p:cNvPr>
          <p:cNvSpPr/>
          <p:nvPr/>
        </p:nvSpPr>
        <p:spPr>
          <a:xfrm>
            <a:off x="162862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53083A-72DA-4DBA-835A-0F77708E5D4C}"/>
              </a:ext>
            </a:extLst>
          </p:cNvPr>
          <p:cNvSpPr/>
          <p:nvPr/>
        </p:nvSpPr>
        <p:spPr>
          <a:xfrm>
            <a:off x="189782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CCA985-8DDD-477B-9663-F19CAB664861}"/>
              </a:ext>
            </a:extLst>
          </p:cNvPr>
          <p:cNvSpPr/>
          <p:nvPr/>
        </p:nvSpPr>
        <p:spPr>
          <a:xfrm>
            <a:off x="216701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3CD44D-1435-4A99-BB61-1FFDC24C7BA8}"/>
              </a:ext>
            </a:extLst>
          </p:cNvPr>
          <p:cNvSpPr/>
          <p:nvPr/>
        </p:nvSpPr>
        <p:spPr>
          <a:xfrm>
            <a:off x="2436212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F8A9E5-2628-4D1B-956D-23F02E7E8A75}"/>
              </a:ext>
            </a:extLst>
          </p:cNvPr>
          <p:cNvSpPr/>
          <p:nvPr/>
        </p:nvSpPr>
        <p:spPr>
          <a:xfrm>
            <a:off x="270540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16AD7E-B4FD-48FE-A438-00EC468F36BD}"/>
              </a:ext>
            </a:extLst>
          </p:cNvPr>
          <p:cNvSpPr/>
          <p:nvPr/>
        </p:nvSpPr>
        <p:spPr>
          <a:xfrm>
            <a:off x="297460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313662-24A2-40A6-9FA1-AB8E959AA1A0}"/>
              </a:ext>
            </a:extLst>
          </p:cNvPr>
          <p:cNvSpPr/>
          <p:nvPr/>
        </p:nvSpPr>
        <p:spPr>
          <a:xfrm>
            <a:off x="324379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86AF2E-DBC5-4B02-9535-9CDC1482589F}"/>
              </a:ext>
            </a:extLst>
          </p:cNvPr>
          <p:cNvSpPr/>
          <p:nvPr/>
        </p:nvSpPr>
        <p:spPr>
          <a:xfrm>
            <a:off x="1090234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E290FE-6F89-4CFA-9BE7-D09A8E17E140}"/>
              </a:ext>
            </a:extLst>
          </p:cNvPr>
          <p:cNvSpPr/>
          <p:nvPr/>
        </p:nvSpPr>
        <p:spPr>
          <a:xfrm>
            <a:off x="1359430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BA05A5-1F57-49C1-9496-0A2D6AFC029E}"/>
              </a:ext>
            </a:extLst>
          </p:cNvPr>
          <p:cNvSpPr/>
          <p:nvPr/>
        </p:nvSpPr>
        <p:spPr>
          <a:xfrm>
            <a:off x="1628626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13952-7CB9-4B11-94F2-0944E710130D}"/>
              </a:ext>
            </a:extLst>
          </p:cNvPr>
          <p:cNvSpPr/>
          <p:nvPr/>
        </p:nvSpPr>
        <p:spPr>
          <a:xfrm>
            <a:off x="189782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2A36C0-C295-4C8F-A876-6609C6093B1F}"/>
              </a:ext>
            </a:extLst>
          </p:cNvPr>
          <p:cNvSpPr txBox="1"/>
          <p:nvPr/>
        </p:nvSpPr>
        <p:spPr>
          <a:xfrm>
            <a:off x="894382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/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9527F0-1C49-4364-94C8-98549ED91154}"/>
              </a:ext>
            </a:extLst>
          </p:cNvPr>
          <p:cNvSpPr/>
          <p:nvPr/>
        </p:nvSpPr>
        <p:spPr>
          <a:xfrm>
            <a:off x="1359430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21661C-73E1-401B-A217-FB7A66598E55}"/>
              </a:ext>
            </a:extLst>
          </p:cNvPr>
          <p:cNvSpPr/>
          <p:nvPr/>
        </p:nvSpPr>
        <p:spPr>
          <a:xfrm>
            <a:off x="1628626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AACBD0-4991-4740-997C-DBAAA2AD5D91}"/>
              </a:ext>
            </a:extLst>
          </p:cNvPr>
          <p:cNvSpPr/>
          <p:nvPr/>
        </p:nvSpPr>
        <p:spPr>
          <a:xfrm>
            <a:off x="1897821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54908B-E9DC-4311-834C-26DBF305D782}"/>
              </a:ext>
            </a:extLst>
          </p:cNvPr>
          <p:cNvSpPr/>
          <p:nvPr/>
        </p:nvSpPr>
        <p:spPr>
          <a:xfrm>
            <a:off x="216701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A0AE1D-FC4B-4E1B-A476-573E554CBF12}"/>
              </a:ext>
            </a:extLst>
          </p:cNvPr>
          <p:cNvSpPr/>
          <p:nvPr/>
        </p:nvSpPr>
        <p:spPr>
          <a:xfrm>
            <a:off x="1628626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8D6205-57A7-435E-AEDE-B3C5D71DE46A}"/>
              </a:ext>
            </a:extLst>
          </p:cNvPr>
          <p:cNvSpPr/>
          <p:nvPr/>
        </p:nvSpPr>
        <p:spPr>
          <a:xfrm>
            <a:off x="1897821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E52892-3DB7-424B-9B05-484B468433F8}"/>
              </a:ext>
            </a:extLst>
          </p:cNvPr>
          <p:cNvSpPr/>
          <p:nvPr/>
        </p:nvSpPr>
        <p:spPr>
          <a:xfrm>
            <a:off x="2167017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AB4164-E9FD-4EA1-812D-CB7D6F827C5F}"/>
              </a:ext>
            </a:extLst>
          </p:cNvPr>
          <p:cNvSpPr/>
          <p:nvPr/>
        </p:nvSpPr>
        <p:spPr>
          <a:xfrm>
            <a:off x="2436212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D56073-B169-4360-8C14-E0838E6014D6}"/>
              </a:ext>
            </a:extLst>
          </p:cNvPr>
          <p:cNvSpPr/>
          <p:nvPr/>
        </p:nvSpPr>
        <p:spPr>
          <a:xfrm>
            <a:off x="1897821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9BF4F4-35A9-4845-A3E4-2FF168C27412}"/>
              </a:ext>
            </a:extLst>
          </p:cNvPr>
          <p:cNvSpPr/>
          <p:nvPr/>
        </p:nvSpPr>
        <p:spPr>
          <a:xfrm>
            <a:off x="2167017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D1DD1E-A3A3-4E6E-9A66-F91B47445B24}"/>
              </a:ext>
            </a:extLst>
          </p:cNvPr>
          <p:cNvSpPr/>
          <p:nvPr/>
        </p:nvSpPr>
        <p:spPr>
          <a:xfrm>
            <a:off x="2436212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44F094-1E8C-4DE5-94E7-78E952A49155}"/>
              </a:ext>
            </a:extLst>
          </p:cNvPr>
          <p:cNvSpPr/>
          <p:nvPr/>
        </p:nvSpPr>
        <p:spPr>
          <a:xfrm>
            <a:off x="270540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253E2-5614-41C1-A804-34DE55BC8321}"/>
              </a:ext>
            </a:extLst>
          </p:cNvPr>
          <p:cNvSpPr/>
          <p:nvPr/>
        </p:nvSpPr>
        <p:spPr>
          <a:xfrm>
            <a:off x="2167017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B4CE7B-3958-4D2B-A61A-114B76A2B777}"/>
              </a:ext>
            </a:extLst>
          </p:cNvPr>
          <p:cNvSpPr/>
          <p:nvPr/>
        </p:nvSpPr>
        <p:spPr>
          <a:xfrm>
            <a:off x="2436212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51864B8-B778-4C22-8928-14F8B2A31D7D}"/>
              </a:ext>
            </a:extLst>
          </p:cNvPr>
          <p:cNvSpPr/>
          <p:nvPr/>
        </p:nvSpPr>
        <p:spPr>
          <a:xfrm>
            <a:off x="2705408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382DF8-B903-4E76-B9B3-1A253DE57027}"/>
              </a:ext>
            </a:extLst>
          </p:cNvPr>
          <p:cNvSpPr/>
          <p:nvPr/>
        </p:nvSpPr>
        <p:spPr>
          <a:xfrm>
            <a:off x="2974603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8BAFDF-6075-4ACA-8A0A-987829D0F94D}"/>
              </a:ext>
            </a:extLst>
          </p:cNvPr>
          <p:cNvSpPr/>
          <p:nvPr/>
        </p:nvSpPr>
        <p:spPr>
          <a:xfrm>
            <a:off x="2436212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E7614D-634F-43C9-9A1B-A6B89833DA7A}"/>
              </a:ext>
            </a:extLst>
          </p:cNvPr>
          <p:cNvSpPr/>
          <p:nvPr/>
        </p:nvSpPr>
        <p:spPr>
          <a:xfrm>
            <a:off x="2705408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CC17B3-4814-4DFE-A498-13831A91CBE8}"/>
              </a:ext>
            </a:extLst>
          </p:cNvPr>
          <p:cNvSpPr/>
          <p:nvPr/>
        </p:nvSpPr>
        <p:spPr>
          <a:xfrm>
            <a:off x="2974603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B3F259-3E24-4B54-B04A-004197F2EBDF}"/>
              </a:ext>
            </a:extLst>
          </p:cNvPr>
          <p:cNvSpPr/>
          <p:nvPr/>
        </p:nvSpPr>
        <p:spPr>
          <a:xfrm>
            <a:off x="324379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911E4C7-7EBA-4C40-A86D-7B19C4F18619}"/>
              </a:ext>
            </a:extLst>
          </p:cNvPr>
          <p:cNvCxnSpPr/>
          <p:nvPr/>
        </p:nvCxnSpPr>
        <p:spPr>
          <a:xfrm>
            <a:off x="2436212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5FA92DF-1DF7-4E7C-B071-AFA5C571DD5C}"/>
              </a:ext>
            </a:extLst>
          </p:cNvPr>
          <p:cNvCxnSpPr>
            <a:cxnSpLocks/>
          </p:cNvCxnSpPr>
          <p:nvPr/>
        </p:nvCxnSpPr>
        <p:spPr>
          <a:xfrm>
            <a:off x="2705408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D6A9628-E5B3-44FA-A73A-E0D0DCCDB5CE}"/>
              </a:ext>
            </a:extLst>
          </p:cNvPr>
          <p:cNvCxnSpPr>
            <a:cxnSpLocks/>
          </p:cNvCxnSpPr>
          <p:nvPr/>
        </p:nvCxnSpPr>
        <p:spPr>
          <a:xfrm>
            <a:off x="2974603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5C8F104-3A5B-46E6-929B-7A9A7F752E21}"/>
              </a:ext>
            </a:extLst>
          </p:cNvPr>
          <p:cNvCxnSpPr>
            <a:cxnSpLocks/>
          </p:cNvCxnSpPr>
          <p:nvPr/>
        </p:nvCxnSpPr>
        <p:spPr>
          <a:xfrm>
            <a:off x="3243799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EB4DD05-2F6A-42C0-A421-6D35E9D382C4}"/>
              </a:ext>
            </a:extLst>
          </p:cNvPr>
          <p:cNvCxnSpPr>
            <a:cxnSpLocks/>
          </p:cNvCxnSpPr>
          <p:nvPr/>
        </p:nvCxnSpPr>
        <p:spPr>
          <a:xfrm>
            <a:off x="3512995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C8679DA-31C4-4921-A989-B11A9AA9BFCC}"/>
              </a:ext>
            </a:extLst>
          </p:cNvPr>
          <p:cNvCxnSpPr>
            <a:cxnSpLocks/>
          </p:cNvCxnSpPr>
          <p:nvPr/>
        </p:nvCxnSpPr>
        <p:spPr>
          <a:xfrm>
            <a:off x="3582878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955E288-C17B-454F-9EAC-BA7C6F0DA049}"/>
              </a:ext>
            </a:extLst>
          </p:cNvPr>
          <p:cNvCxnSpPr>
            <a:cxnSpLocks/>
          </p:cNvCxnSpPr>
          <p:nvPr/>
        </p:nvCxnSpPr>
        <p:spPr>
          <a:xfrm>
            <a:off x="3582881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497DDAD-D32A-4F04-AF19-F5E0CEA781FA}"/>
              </a:ext>
            </a:extLst>
          </p:cNvPr>
          <p:cNvCxnSpPr>
            <a:cxnSpLocks/>
          </p:cNvCxnSpPr>
          <p:nvPr/>
        </p:nvCxnSpPr>
        <p:spPr>
          <a:xfrm>
            <a:off x="3582880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A6ADE41-9C96-4F42-B65F-9E35F7FA40FD}"/>
              </a:ext>
            </a:extLst>
          </p:cNvPr>
          <p:cNvCxnSpPr>
            <a:cxnSpLocks/>
          </p:cNvCxnSpPr>
          <p:nvPr/>
        </p:nvCxnSpPr>
        <p:spPr>
          <a:xfrm>
            <a:off x="3582880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9B09712-5453-4FB8-8F7F-030739FADD07}"/>
              </a:ext>
            </a:extLst>
          </p:cNvPr>
          <p:cNvCxnSpPr>
            <a:cxnSpLocks/>
          </p:cNvCxnSpPr>
          <p:nvPr/>
        </p:nvCxnSpPr>
        <p:spPr>
          <a:xfrm>
            <a:off x="3582879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722762B-618F-498E-A1D1-D2FF178E4193}"/>
              </a:ext>
            </a:extLst>
          </p:cNvPr>
          <p:cNvCxnSpPr>
            <a:cxnSpLocks/>
          </p:cNvCxnSpPr>
          <p:nvPr/>
        </p:nvCxnSpPr>
        <p:spPr>
          <a:xfrm>
            <a:off x="3582878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1337F02-CF07-4003-BD25-F4DB576D8921}"/>
              </a:ext>
            </a:extLst>
          </p:cNvPr>
          <p:cNvSpPr txBox="1"/>
          <p:nvPr/>
        </p:nvSpPr>
        <p:spPr>
          <a:xfrm>
            <a:off x="3842582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9F5118-74BD-46F7-BFB2-CD1279E46F39}"/>
              </a:ext>
            </a:extLst>
          </p:cNvPr>
          <p:cNvSpPr txBox="1"/>
          <p:nvPr/>
        </p:nvSpPr>
        <p:spPr>
          <a:xfrm>
            <a:off x="3842582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810257-67D0-489C-9DDA-320F7E624C53}"/>
              </a:ext>
            </a:extLst>
          </p:cNvPr>
          <p:cNvSpPr txBox="1"/>
          <p:nvPr/>
        </p:nvSpPr>
        <p:spPr>
          <a:xfrm>
            <a:off x="3847448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B521066-CF85-48A3-9CC7-CA89AB9DF00E}"/>
              </a:ext>
            </a:extLst>
          </p:cNvPr>
          <p:cNvSpPr txBox="1"/>
          <p:nvPr/>
        </p:nvSpPr>
        <p:spPr>
          <a:xfrm>
            <a:off x="3852315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419F12-9894-4F28-AB9C-29626D62D4F4}"/>
              </a:ext>
            </a:extLst>
          </p:cNvPr>
          <p:cNvSpPr txBox="1"/>
          <p:nvPr/>
        </p:nvSpPr>
        <p:spPr>
          <a:xfrm>
            <a:off x="3857183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30A301-FB83-4FDC-AB9A-7750B598C9C6}"/>
              </a:ext>
            </a:extLst>
          </p:cNvPr>
          <p:cNvSpPr txBox="1"/>
          <p:nvPr/>
        </p:nvSpPr>
        <p:spPr>
          <a:xfrm>
            <a:off x="3862049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511044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537963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564883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591802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618722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645641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6725615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699481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726400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511044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5379637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5648833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5918028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4914589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78603EE-DC0A-49A9-826B-383533B73E34}"/>
              </a:ext>
            </a:extLst>
          </p:cNvPr>
          <p:cNvSpPr txBox="1"/>
          <p:nvPr/>
        </p:nvSpPr>
        <p:spPr>
          <a:xfrm>
            <a:off x="4873243" y="4228208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537963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5648833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5918028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6187224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5648833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5918028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6187224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6456419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D90318E-E136-4059-81B9-D3847B827273}"/>
              </a:ext>
            </a:extLst>
          </p:cNvPr>
          <p:cNvSpPr/>
          <p:nvPr/>
        </p:nvSpPr>
        <p:spPr>
          <a:xfrm>
            <a:off x="591802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75FE247-1B6B-4E49-99A2-178849CE423E}"/>
              </a:ext>
            </a:extLst>
          </p:cNvPr>
          <p:cNvSpPr/>
          <p:nvPr/>
        </p:nvSpPr>
        <p:spPr>
          <a:xfrm>
            <a:off x="6187224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22FD9E-4A18-4126-A103-73553674496B}"/>
              </a:ext>
            </a:extLst>
          </p:cNvPr>
          <p:cNvSpPr/>
          <p:nvPr/>
        </p:nvSpPr>
        <p:spPr>
          <a:xfrm>
            <a:off x="6456419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16816A5-C674-4F97-B9DA-F81F3E67CE92}"/>
              </a:ext>
            </a:extLst>
          </p:cNvPr>
          <p:cNvSpPr/>
          <p:nvPr/>
        </p:nvSpPr>
        <p:spPr>
          <a:xfrm>
            <a:off x="6725615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2D2EBD-05DA-4B07-88A0-8E6D163ADCB5}"/>
              </a:ext>
            </a:extLst>
          </p:cNvPr>
          <p:cNvSpPr/>
          <p:nvPr/>
        </p:nvSpPr>
        <p:spPr>
          <a:xfrm>
            <a:off x="6187224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8AD85DA-F98D-43D7-8D48-33B403D11D7A}"/>
              </a:ext>
            </a:extLst>
          </p:cNvPr>
          <p:cNvSpPr/>
          <p:nvPr/>
        </p:nvSpPr>
        <p:spPr>
          <a:xfrm>
            <a:off x="6456419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8A7EAD-24A9-4BAF-9411-6D12682181A5}"/>
              </a:ext>
            </a:extLst>
          </p:cNvPr>
          <p:cNvSpPr/>
          <p:nvPr/>
        </p:nvSpPr>
        <p:spPr>
          <a:xfrm>
            <a:off x="6725615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B0A6ADA-B77D-4426-B2FE-A75E691ADFF1}"/>
              </a:ext>
            </a:extLst>
          </p:cNvPr>
          <p:cNvSpPr/>
          <p:nvPr/>
        </p:nvSpPr>
        <p:spPr>
          <a:xfrm>
            <a:off x="6994810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43F5E92-1E5B-410B-9682-9525731524BF}"/>
              </a:ext>
            </a:extLst>
          </p:cNvPr>
          <p:cNvSpPr/>
          <p:nvPr/>
        </p:nvSpPr>
        <p:spPr>
          <a:xfrm>
            <a:off x="645641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A114EED-75B0-4995-A052-2471A4CA3709}"/>
              </a:ext>
            </a:extLst>
          </p:cNvPr>
          <p:cNvSpPr/>
          <p:nvPr/>
        </p:nvSpPr>
        <p:spPr>
          <a:xfrm>
            <a:off x="6725615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9456DE9-D3B9-415F-AC2E-CE01515777DE}"/>
              </a:ext>
            </a:extLst>
          </p:cNvPr>
          <p:cNvSpPr/>
          <p:nvPr/>
        </p:nvSpPr>
        <p:spPr>
          <a:xfrm>
            <a:off x="6994810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717E574-1A9B-4790-8285-94A7C64837EF}"/>
              </a:ext>
            </a:extLst>
          </p:cNvPr>
          <p:cNvSpPr/>
          <p:nvPr/>
        </p:nvSpPr>
        <p:spPr>
          <a:xfrm>
            <a:off x="7264006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8FEC367-F380-4D78-A0BE-7594541F0830}"/>
              </a:ext>
            </a:extLst>
          </p:cNvPr>
          <p:cNvCxnSpPr/>
          <p:nvPr/>
        </p:nvCxnSpPr>
        <p:spPr>
          <a:xfrm>
            <a:off x="6456419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9E50DC9D-BF8D-4E90-8883-603986CC0B80}"/>
              </a:ext>
            </a:extLst>
          </p:cNvPr>
          <p:cNvCxnSpPr>
            <a:cxnSpLocks/>
          </p:cNvCxnSpPr>
          <p:nvPr/>
        </p:nvCxnSpPr>
        <p:spPr>
          <a:xfrm>
            <a:off x="6725615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044C6C9-6B0D-4F26-959A-1CA86E6A05D8}"/>
              </a:ext>
            </a:extLst>
          </p:cNvPr>
          <p:cNvCxnSpPr>
            <a:cxnSpLocks/>
          </p:cNvCxnSpPr>
          <p:nvPr/>
        </p:nvCxnSpPr>
        <p:spPr>
          <a:xfrm>
            <a:off x="6994810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36D3994-10D7-478C-8D6A-5212C311B56A}"/>
              </a:ext>
            </a:extLst>
          </p:cNvPr>
          <p:cNvCxnSpPr>
            <a:cxnSpLocks/>
          </p:cNvCxnSpPr>
          <p:nvPr/>
        </p:nvCxnSpPr>
        <p:spPr>
          <a:xfrm>
            <a:off x="7264006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7C08711-DBA6-4247-8B80-EC9BEBEAB49E}"/>
              </a:ext>
            </a:extLst>
          </p:cNvPr>
          <p:cNvCxnSpPr>
            <a:cxnSpLocks/>
          </p:cNvCxnSpPr>
          <p:nvPr/>
        </p:nvCxnSpPr>
        <p:spPr>
          <a:xfrm>
            <a:off x="7533202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198331C-DA54-4905-BAFA-E2ECE8017778}"/>
              </a:ext>
            </a:extLst>
          </p:cNvPr>
          <p:cNvCxnSpPr>
            <a:cxnSpLocks/>
          </p:cNvCxnSpPr>
          <p:nvPr/>
        </p:nvCxnSpPr>
        <p:spPr>
          <a:xfrm>
            <a:off x="7603085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14962D5-8162-41B6-A2AA-E89D66CE0AAD}"/>
              </a:ext>
            </a:extLst>
          </p:cNvPr>
          <p:cNvCxnSpPr>
            <a:cxnSpLocks/>
          </p:cNvCxnSpPr>
          <p:nvPr/>
        </p:nvCxnSpPr>
        <p:spPr>
          <a:xfrm>
            <a:off x="7603088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2C358B1-4334-4CA3-B413-9EA74A195407}"/>
              </a:ext>
            </a:extLst>
          </p:cNvPr>
          <p:cNvCxnSpPr>
            <a:cxnSpLocks/>
          </p:cNvCxnSpPr>
          <p:nvPr/>
        </p:nvCxnSpPr>
        <p:spPr>
          <a:xfrm>
            <a:off x="7603087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E707DD9-02EB-44C6-8FF9-4AE1C7F85FA5}"/>
              </a:ext>
            </a:extLst>
          </p:cNvPr>
          <p:cNvCxnSpPr>
            <a:cxnSpLocks/>
          </p:cNvCxnSpPr>
          <p:nvPr/>
        </p:nvCxnSpPr>
        <p:spPr>
          <a:xfrm>
            <a:off x="7603087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B85F4DA-FA33-4060-AD9A-3C19232D5222}"/>
              </a:ext>
            </a:extLst>
          </p:cNvPr>
          <p:cNvCxnSpPr>
            <a:cxnSpLocks/>
          </p:cNvCxnSpPr>
          <p:nvPr/>
        </p:nvCxnSpPr>
        <p:spPr>
          <a:xfrm>
            <a:off x="7603086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1540754-C0DD-422F-8566-67762A9EABF6}"/>
              </a:ext>
            </a:extLst>
          </p:cNvPr>
          <p:cNvCxnSpPr>
            <a:cxnSpLocks/>
          </p:cNvCxnSpPr>
          <p:nvPr/>
        </p:nvCxnSpPr>
        <p:spPr>
          <a:xfrm>
            <a:off x="7603085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0BF8875-5019-4919-9394-ACE891FB1582}"/>
              </a:ext>
            </a:extLst>
          </p:cNvPr>
          <p:cNvSpPr txBox="1"/>
          <p:nvPr/>
        </p:nvSpPr>
        <p:spPr>
          <a:xfrm>
            <a:off x="7862789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F18E566-69FA-49CA-96DE-F20B11C2C0CE}"/>
              </a:ext>
            </a:extLst>
          </p:cNvPr>
          <p:cNvSpPr txBox="1"/>
          <p:nvPr/>
        </p:nvSpPr>
        <p:spPr>
          <a:xfrm>
            <a:off x="7862789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B3DE7A-E240-4F04-A8BA-AD5B57CA90B4}"/>
              </a:ext>
            </a:extLst>
          </p:cNvPr>
          <p:cNvSpPr txBox="1"/>
          <p:nvPr/>
        </p:nvSpPr>
        <p:spPr>
          <a:xfrm>
            <a:off x="7867655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73E420C-E6DD-4675-B1EE-665403142D22}"/>
              </a:ext>
            </a:extLst>
          </p:cNvPr>
          <p:cNvSpPr txBox="1"/>
          <p:nvPr/>
        </p:nvSpPr>
        <p:spPr>
          <a:xfrm>
            <a:off x="7872522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BF40F83-3A7A-45A1-A8B9-5AD00D03BFA9}"/>
              </a:ext>
            </a:extLst>
          </p:cNvPr>
          <p:cNvSpPr txBox="1"/>
          <p:nvPr/>
        </p:nvSpPr>
        <p:spPr>
          <a:xfrm>
            <a:off x="7877390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54AE64-CB02-471C-81B4-09A3F7F6AD7A}"/>
              </a:ext>
            </a:extLst>
          </p:cNvPr>
          <p:cNvSpPr txBox="1"/>
          <p:nvPr/>
        </p:nvSpPr>
        <p:spPr>
          <a:xfrm>
            <a:off x="7882256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165FFB-8E63-42E1-B96A-11D5D042F38C}"/>
              </a:ext>
            </a:extLst>
          </p:cNvPr>
          <p:cNvSpPr txBox="1"/>
          <p:nvPr/>
        </p:nvSpPr>
        <p:spPr>
          <a:xfrm>
            <a:off x="5896494" y="3377899"/>
            <a:ext cx="1714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교차상관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(correlate)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9063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67812" y="1710831"/>
            <a:ext cx="4758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패딩은 원본 배열의 원소가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참여하는 정도가 다르다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1663048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1932244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201440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470635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2739831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009026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278222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547417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3816613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663048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932244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2201440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470635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7196" y="3058296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932244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2201440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470635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739831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2201440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470635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739831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3009026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800861" y="2441177"/>
            <a:ext cx="1993570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번만 참여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stCxn id="2" idx="2"/>
            <a:endCxn id="75" idx="0"/>
          </p:cNvCxnSpPr>
          <p:nvPr/>
        </p:nvCxnSpPr>
        <p:spPr>
          <a:xfrm>
            <a:off x="1797646" y="2708919"/>
            <a:ext cx="0" cy="310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9B32524-FB45-497F-A158-A5F7B7749983}"/>
              </a:ext>
            </a:extLst>
          </p:cNvPr>
          <p:cNvSpPr/>
          <p:nvPr/>
        </p:nvSpPr>
        <p:spPr>
          <a:xfrm>
            <a:off x="3089024" y="2670941"/>
            <a:ext cx="1745731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참여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0B5888D-F997-4994-900E-0E1116181EDE}"/>
              </a:ext>
            </a:extLst>
          </p:cNvPr>
          <p:cNvCxnSpPr>
            <a:cxnSpLocks/>
            <a:stCxn id="129" idx="1"/>
            <a:endCxn id="78" idx="0"/>
          </p:cNvCxnSpPr>
          <p:nvPr/>
        </p:nvCxnSpPr>
        <p:spPr>
          <a:xfrm rot="10800000" flipV="1">
            <a:off x="2605234" y="2804812"/>
            <a:ext cx="483791" cy="2150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/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/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464374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733569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3002765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3271960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/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415B9CB7-609D-44E6-84D3-F9F7153AC660}"/>
              </a:ext>
            </a:extLst>
          </p:cNvPr>
          <p:cNvSpPr/>
          <p:nvPr/>
        </p:nvSpPr>
        <p:spPr>
          <a:xfrm>
            <a:off x="2740120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E83F272-E004-45AB-ADBF-A4621503CFD8}"/>
              </a:ext>
            </a:extLst>
          </p:cNvPr>
          <p:cNvSpPr/>
          <p:nvPr/>
        </p:nvSpPr>
        <p:spPr>
          <a:xfrm>
            <a:off x="3009315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872F82-2084-4EC6-8D69-9593634609E8}"/>
              </a:ext>
            </a:extLst>
          </p:cNvPr>
          <p:cNvSpPr/>
          <p:nvPr/>
        </p:nvSpPr>
        <p:spPr>
          <a:xfrm>
            <a:off x="3278511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DC862F-708A-4CDB-B904-6BFB9A05CA59}"/>
              </a:ext>
            </a:extLst>
          </p:cNvPr>
          <p:cNvSpPr/>
          <p:nvPr/>
        </p:nvSpPr>
        <p:spPr>
          <a:xfrm>
            <a:off x="3547706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3F8F2D2-E010-417B-B273-525ADE317F52}"/>
                  </a:ext>
                </a:extLst>
              </p:cNvPr>
              <p:cNvSpPr txBox="1"/>
              <p:nvPr/>
            </p:nvSpPr>
            <p:spPr>
              <a:xfrm>
                <a:off x="2427335" y="4973158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3F8F2D2-E010-417B-B273-525ADE317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335" y="4973158"/>
                <a:ext cx="336246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직사각형 45">
            <a:extLst>
              <a:ext uri="{FF2B5EF4-FFF2-40B4-BE49-F238E27FC236}">
                <a16:creationId xmlns:a16="http://schemas.microsoft.com/office/drawing/2014/main" id="{D3CD307F-4242-47C6-AD7A-80A2BD56B08C}"/>
              </a:ext>
            </a:extLst>
          </p:cNvPr>
          <p:cNvSpPr/>
          <p:nvPr/>
        </p:nvSpPr>
        <p:spPr>
          <a:xfrm>
            <a:off x="3002764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8721B4-9985-4AA8-BEAF-09D12619D3BB}"/>
              </a:ext>
            </a:extLst>
          </p:cNvPr>
          <p:cNvSpPr/>
          <p:nvPr/>
        </p:nvSpPr>
        <p:spPr>
          <a:xfrm>
            <a:off x="3271959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53FB5B-B656-4C24-80C8-84E3D3A7CD3D}"/>
              </a:ext>
            </a:extLst>
          </p:cNvPr>
          <p:cNvSpPr/>
          <p:nvPr/>
        </p:nvSpPr>
        <p:spPr>
          <a:xfrm>
            <a:off x="3541155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256EE4-1E79-4CC6-910E-FD5B46DDB2DD}"/>
              </a:ext>
            </a:extLst>
          </p:cNvPr>
          <p:cNvSpPr/>
          <p:nvPr/>
        </p:nvSpPr>
        <p:spPr>
          <a:xfrm>
            <a:off x="3810350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ABC658-88F3-42FD-AFE1-E81538B15E5E}"/>
                  </a:ext>
                </a:extLst>
              </p:cNvPr>
              <p:cNvSpPr txBox="1"/>
              <p:nvPr/>
            </p:nvSpPr>
            <p:spPr>
              <a:xfrm>
                <a:off x="2689979" y="5404171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ABC658-88F3-42FD-AFE1-E81538B15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979" y="5404171"/>
                <a:ext cx="336246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01642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06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 패딩은 원본 배열의 원소의 연산 참여도를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1441992" y="1802619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flipH="1">
            <a:off x="1841100" y="2029642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493766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727373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1960979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194585" y="2520569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273698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839633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315869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48713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99B90E-17BC-4614-BCB8-44A935C0BF17}"/>
              </a:ext>
            </a:extLst>
          </p:cNvPr>
          <p:cNvSpPr/>
          <p:nvPr/>
        </p:nvSpPr>
        <p:spPr>
          <a:xfrm>
            <a:off x="149069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D088236-230A-48C8-9063-45FA14E324D0}"/>
              </a:ext>
            </a:extLst>
          </p:cNvPr>
          <p:cNvSpPr/>
          <p:nvPr/>
        </p:nvSpPr>
        <p:spPr>
          <a:xfrm>
            <a:off x="4527571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6E4DB3-F449-4AC5-9106-21258D1E4973}"/>
              </a:ext>
            </a:extLst>
          </p:cNvPr>
          <p:cNvSpPr/>
          <p:nvPr/>
        </p:nvSpPr>
        <p:spPr>
          <a:xfrm>
            <a:off x="4761178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5129315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457752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258C3AB-4A22-4866-9E24-A912A74AA579}"/>
              </a:ext>
            </a:extLst>
          </p:cNvPr>
          <p:cNvSpPr/>
          <p:nvPr/>
        </p:nvSpPr>
        <p:spPr>
          <a:xfrm>
            <a:off x="3824391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CDA8167-8E6A-491E-988C-BB43F5B62D68}"/>
              </a:ext>
            </a:extLst>
          </p:cNvPr>
          <p:cNvSpPr/>
          <p:nvPr/>
        </p:nvSpPr>
        <p:spPr>
          <a:xfrm>
            <a:off x="4057996" y="578618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2CF2209-8CA9-4510-BBA1-1F2F5A462472}"/>
              </a:ext>
            </a:extLst>
          </p:cNvPr>
          <p:cNvSpPr/>
          <p:nvPr/>
        </p:nvSpPr>
        <p:spPr>
          <a:xfrm>
            <a:off x="4291603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1799C04-9377-4AAC-96BE-931DA5E035AC}"/>
              </a:ext>
            </a:extLst>
          </p:cNvPr>
          <p:cNvSpPr/>
          <p:nvPr/>
        </p:nvSpPr>
        <p:spPr>
          <a:xfrm>
            <a:off x="4525208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29A5030-95FF-4686-8F2B-3DD07EFE7F31}"/>
              </a:ext>
            </a:extLst>
          </p:cNvPr>
          <p:cNvSpPr/>
          <p:nvPr/>
        </p:nvSpPr>
        <p:spPr>
          <a:xfrm>
            <a:off x="4057996" y="611462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85370E6-D420-40A6-BED8-66A9D64F64F2}"/>
              </a:ext>
            </a:extLst>
          </p:cNvPr>
          <p:cNvSpPr/>
          <p:nvPr/>
        </p:nvSpPr>
        <p:spPr>
          <a:xfrm>
            <a:off x="4291602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9961E-10FB-4DF1-9355-1A441CFB2421}"/>
              </a:ext>
            </a:extLst>
          </p:cNvPr>
          <p:cNvSpPr/>
          <p:nvPr/>
        </p:nvSpPr>
        <p:spPr>
          <a:xfrm>
            <a:off x="4525208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716F023-E898-437B-8BF0-B053943FD1C0}"/>
              </a:ext>
            </a:extLst>
          </p:cNvPr>
          <p:cNvSpPr/>
          <p:nvPr/>
        </p:nvSpPr>
        <p:spPr>
          <a:xfrm>
            <a:off x="4758814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A3F11F9-802B-4D4B-A303-596C581E780B}"/>
              </a:ext>
            </a:extLst>
          </p:cNvPr>
          <p:cNvCxnSpPr>
            <a:cxnSpLocks/>
          </p:cNvCxnSpPr>
          <p:nvPr/>
        </p:nvCxnSpPr>
        <p:spPr>
          <a:xfrm>
            <a:off x="4992420" y="2453645"/>
            <a:ext cx="0" cy="366097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1BA76A1-53F2-4F50-953F-94781922A578}"/>
              </a:ext>
            </a:extLst>
          </p:cNvPr>
          <p:cNvCxnSpPr>
            <a:cxnSpLocks/>
          </p:cNvCxnSpPr>
          <p:nvPr/>
        </p:nvCxnSpPr>
        <p:spPr>
          <a:xfrm>
            <a:off x="4758820" y="2464622"/>
            <a:ext cx="0" cy="33215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77C870E-F0BE-40D4-8F90-70032770A466}"/>
              </a:ext>
            </a:extLst>
          </p:cNvPr>
          <p:cNvCxnSpPr>
            <a:cxnSpLocks/>
          </p:cNvCxnSpPr>
          <p:nvPr/>
        </p:nvCxnSpPr>
        <p:spPr>
          <a:xfrm>
            <a:off x="4522842" y="2453645"/>
            <a:ext cx="2366" cy="30041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5443" cy="26756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2" y="2471499"/>
            <a:ext cx="1" cy="232938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5788" cy="200782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40A142B-1D13-4EE4-8554-293DC81B68E9}"/>
              </a:ext>
            </a:extLst>
          </p:cNvPr>
          <p:cNvCxnSpPr>
            <a:cxnSpLocks/>
          </p:cNvCxnSpPr>
          <p:nvPr/>
        </p:nvCxnSpPr>
        <p:spPr>
          <a:xfrm>
            <a:off x="2661977" y="2453645"/>
            <a:ext cx="1831" cy="3525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6617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10133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3183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67149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A5620B-F209-45B2-9CF0-D375276F4970}"/>
              </a:ext>
            </a:extLst>
          </p:cNvPr>
          <p:cNvCxnSpPr>
            <a:cxnSpLocks/>
          </p:cNvCxnSpPr>
          <p:nvPr/>
        </p:nvCxnSpPr>
        <p:spPr>
          <a:xfrm>
            <a:off x="5033591" y="263049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F6C3F41-9B32-4332-BE7B-B1D38854EAD2}"/>
              </a:ext>
            </a:extLst>
          </p:cNvPr>
          <p:cNvSpPr txBox="1"/>
          <p:nvPr/>
        </p:nvSpPr>
        <p:spPr>
          <a:xfrm>
            <a:off x="5242329" y="251356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5033591" y="295918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5033591" y="328787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5033591" y="361655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5033591" y="394524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5033591" y="427393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5033591" y="460262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5033591" y="493130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5033591" y="525999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5033591" y="5588681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6C77F1F6-557B-4F07-BC5A-DF67A04255A7}"/>
              </a:ext>
            </a:extLst>
          </p:cNvPr>
          <p:cNvCxnSpPr>
            <a:cxnSpLocks/>
          </p:cNvCxnSpPr>
          <p:nvPr/>
        </p:nvCxnSpPr>
        <p:spPr>
          <a:xfrm>
            <a:off x="5033591" y="591736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C0C2A0E-58E6-4618-BE8D-5C616A458CD3}"/>
              </a:ext>
            </a:extLst>
          </p:cNvPr>
          <p:cNvCxnSpPr>
            <a:cxnSpLocks/>
          </p:cNvCxnSpPr>
          <p:nvPr/>
        </p:nvCxnSpPr>
        <p:spPr>
          <a:xfrm>
            <a:off x="5033591" y="624605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5242329" y="284151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5242329" y="316945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5242329" y="349740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5242329" y="382534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5242329" y="415329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5242329" y="448124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5242329" y="480918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5242329" y="513713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5242329" y="546507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FD53C6E-9540-4492-A94F-3933F3FE2C26}"/>
              </a:ext>
            </a:extLst>
          </p:cNvPr>
          <p:cNvSpPr txBox="1"/>
          <p:nvPr/>
        </p:nvSpPr>
        <p:spPr>
          <a:xfrm>
            <a:off x="5242329" y="579302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92060CC-B271-4175-8802-185145D3DFBE}"/>
              </a:ext>
            </a:extLst>
          </p:cNvPr>
          <p:cNvSpPr txBox="1"/>
          <p:nvPr/>
        </p:nvSpPr>
        <p:spPr>
          <a:xfrm>
            <a:off x="5242329" y="612097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E3123383-66B2-4FC5-93DB-8EFC07190B15}"/>
              </a:ext>
            </a:extLst>
          </p:cNvPr>
          <p:cNvSpPr/>
          <p:nvPr/>
        </p:nvSpPr>
        <p:spPr>
          <a:xfrm>
            <a:off x="4242999" y="1813181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11F533A8-2575-4A84-8A6C-BCBBE12A1DA3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4642107" y="2040204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mode='full')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71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array([ 6, 34, 51, 48, 57, 24, 25, 16, 39, 29, 13, 10])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36719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974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세임 패딩은 출력 배열의 길이를 원본 배열의 원소의 길이와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288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0" cy="238394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3" y="2471499"/>
            <a:ext cx="1" cy="20298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0" cy="170827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3885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7137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04285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38123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607922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607922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607922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4607922" y="364569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4607922" y="397438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4607922" y="430307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4607922" y="463176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4607922" y="496044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4607922" y="528913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816660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816660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816660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4816660" y="352580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4816660" y="3853748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4816660" y="418169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4816660" y="450964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4816660" y="483758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4816660" y="516553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001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array([34, 51, 48, 57, 24, 25, 16, 39, 29])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0017F0CE-C3EA-4E9D-AB4B-65D8E262C19F}"/>
              </a:ext>
            </a:extLst>
          </p:cNvPr>
          <p:cNvCxnSpPr>
            <a:cxnSpLocks/>
          </p:cNvCxnSpPr>
          <p:nvPr/>
        </p:nvCxnSpPr>
        <p:spPr>
          <a:xfrm>
            <a:off x="4528452" y="2453645"/>
            <a:ext cx="0" cy="27045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중괄호 114">
            <a:extLst>
              <a:ext uri="{FF2B5EF4-FFF2-40B4-BE49-F238E27FC236}">
                <a16:creationId xmlns:a16="http://schemas.microsoft.com/office/drawing/2014/main" id="{B29F2302-7539-4989-98E8-A07C4E10854F}"/>
              </a:ext>
            </a:extLst>
          </p:cNvPr>
          <p:cNvSpPr/>
          <p:nvPr/>
        </p:nvSpPr>
        <p:spPr>
          <a:xfrm rot="5400000" flipH="1">
            <a:off x="3156763" y="1072084"/>
            <a:ext cx="162917" cy="209814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7C82F15-DAFF-4EA0-8F16-0FFC4F06C119}"/>
              </a:ext>
            </a:extLst>
          </p:cNvPr>
          <p:cNvSpPr txBox="1"/>
          <p:nvPr/>
        </p:nvSpPr>
        <p:spPr>
          <a:xfrm>
            <a:off x="3095393" y="17855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오른쪽 중괄호 116">
            <a:extLst>
              <a:ext uri="{FF2B5EF4-FFF2-40B4-BE49-F238E27FC236}">
                <a16:creationId xmlns:a16="http://schemas.microsoft.com/office/drawing/2014/main" id="{C87D9BB7-A699-4787-9818-5453369FC0BE}"/>
              </a:ext>
            </a:extLst>
          </p:cNvPr>
          <p:cNvSpPr/>
          <p:nvPr/>
        </p:nvSpPr>
        <p:spPr>
          <a:xfrm rot="10800000" flipH="1">
            <a:off x="5181098" y="2645671"/>
            <a:ext cx="157898" cy="26592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F7D6E69-DACD-47D7-8FD5-B5BC80937CFC}"/>
              </a:ext>
            </a:extLst>
          </p:cNvPr>
          <p:cNvSpPr txBox="1"/>
          <p:nvPr/>
        </p:nvSpPr>
        <p:spPr>
          <a:xfrm>
            <a:off x="5337420" y="382049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898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5490366" y="3205395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5490366" y="4145433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125268" y="246308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6536598" y="2832415"/>
            <a:ext cx="1" cy="3729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6536598" y="3710917"/>
            <a:ext cx="0" cy="4345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005057" y="5084956"/>
            <a:ext cx="1063083" cy="5055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6536598" y="4650955"/>
            <a:ext cx="1" cy="434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3769111" y="3295243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87589" y="3458156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3769111" y="4258604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787589" y="4421517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DF54C1A8-020B-454E-B158-3FD9F49EC3F0}"/>
              </a:ext>
            </a:extLst>
          </p:cNvPr>
          <p:cNvSpPr/>
          <p:nvPr/>
        </p:nvSpPr>
        <p:spPr>
          <a:xfrm>
            <a:off x="3360235" y="3458156"/>
            <a:ext cx="381112" cy="963361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8172CF-CF7B-48E1-AB3A-06ECD101D0C1}"/>
              </a:ext>
            </a:extLst>
          </p:cNvPr>
          <p:cNvSpPr txBox="1"/>
          <p:nvPr/>
        </p:nvSpPr>
        <p:spPr>
          <a:xfrm>
            <a:off x="1696408" y="3678226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목표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가중치의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정확한 값을 찾는 것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E6E311-F740-442F-BABD-0F7DEC3C6F41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 err="1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54472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스트라이드는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미끄러지는 간격을 조정한다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90957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4" y="2471499"/>
            <a:ext cx="1" cy="74231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41025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198018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198018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198018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406756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406756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406756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5F5FD0B-EBCD-41C9-B3E6-A821CA7EDAE0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2189150" y="3016742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A3D867F-19A2-41DC-86BD-434924E7632C}"/>
              </a:ext>
            </a:extLst>
          </p:cNvPr>
          <p:cNvCxnSpPr>
            <a:cxnSpLocks/>
          </p:cNvCxnSpPr>
          <p:nvPr/>
        </p:nvCxnSpPr>
        <p:spPr>
          <a:xfrm flipV="1">
            <a:off x="2628303" y="3347797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4BA11B1-C4A8-4907-8519-AD9E2F714B3A}"/>
              </a:ext>
            </a:extLst>
          </p:cNvPr>
          <p:cNvSpPr txBox="1"/>
          <p:nvPr/>
        </p:nvSpPr>
        <p:spPr>
          <a:xfrm>
            <a:off x="2132020" y="3431799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35B724-8C61-4D19-85EF-B29791B42E0F}"/>
              </a:ext>
            </a:extLst>
          </p:cNvPr>
          <p:cNvSpPr txBox="1"/>
          <p:nvPr/>
        </p:nvSpPr>
        <p:spPr>
          <a:xfrm>
            <a:off x="5438521" y="2264738"/>
            <a:ext cx="2000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(N-F)//stride+1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297136-882F-4DDF-85E0-E41B962B72D7}"/>
              </a:ext>
            </a:extLst>
          </p:cNvPr>
          <p:cNvSpPr txBox="1"/>
          <p:nvPr/>
        </p:nvSpPr>
        <p:spPr>
          <a:xfrm>
            <a:off x="5511673" y="1516218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N-F+1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3AC5CE-C971-47D1-B733-0E567C23C096}"/>
              </a:ext>
            </a:extLst>
          </p:cNvPr>
          <p:cNvSpPr txBox="1"/>
          <p:nvPr/>
        </p:nvSpPr>
        <p:spPr>
          <a:xfrm>
            <a:off x="5435835" y="2842975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(9-4)//2+1 = O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FE453A-11A5-49A7-BEF2-A1EC80861487}"/>
              </a:ext>
            </a:extLst>
          </p:cNvPr>
          <p:cNvSpPr/>
          <p:nvPr/>
        </p:nvSpPr>
        <p:spPr>
          <a:xfrm>
            <a:off x="7717536" y="1166774"/>
            <a:ext cx="1272845" cy="12728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F3DFE6D-421F-4194-99EB-18B048E9A962}"/>
              </a:ext>
            </a:extLst>
          </p:cNvPr>
          <p:cNvSpPr/>
          <p:nvPr/>
        </p:nvSpPr>
        <p:spPr>
          <a:xfrm>
            <a:off x="8497748" y="1166774"/>
            <a:ext cx="420269" cy="4202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75120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3553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mode='valid' 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87ACA-4FBC-4F26-A08F-40D1EF9C3D56}"/>
              </a:ext>
            </a:extLst>
          </p:cNvPr>
          <p:cNvSpPr/>
          <p:nvPr/>
        </p:nvSpPr>
        <p:spPr>
          <a:xfrm>
            <a:off x="2264979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607FD9-28B1-422B-809F-F1752570DAF9}"/>
              </a:ext>
            </a:extLst>
          </p:cNvPr>
          <p:cNvSpPr/>
          <p:nvPr/>
        </p:nvSpPr>
        <p:spPr>
          <a:xfrm>
            <a:off x="2632835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03DD3-6C26-4586-B422-7D10A3886334}"/>
              </a:ext>
            </a:extLst>
          </p:cNvPr>
          <p:cNvSpPr/>
          <p:nvPr/>
        </p:nvSpPr>
        <p:spPr>
          <a:xfrm>
            <a:off x="3000691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C0C880-B9CD-47AF-9E22-3449A3082F7A}"/>
              </a:ext>
            </a:extLst>
          </p:cNvPr>
          <p:cNvSpPr/>
          <p:nvPr/>
        </p:nvSpPr>
        <p:spPr>
          <a:xfrm>
            <a:off x="2264979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388696F-34A5-4355-9822-C6895A3E8E8C}"/>
              </a:ext>
            </a:extLst>
          </p:cNvPr>
          <p:cNvSpPr/>
          <p:nvPr/>
        </p:nvSpPr>
        <p:spPr>
          <a:xfrm>
            <a:off x="2632835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29291C-2624-4AD1-835A-BC29F41653D0}"/>
              </a:ext>
            </a:extLst>
          </p:cNvPr>
          <p:cNvSpPr/>
          <p:nvPr/>
        </p:nvSpPr>
        <p:spPr>
          <a:xfrm>
            <a:off x="3000691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F86A795-07C2-4FD7-ABCE-210A5D8E971D}"/>
              </a:ext>
            </a:extLst>
          </p:cNvPr>
          <p:cNvSpPr/>
          <p:nvPr/>
        </p:nvSpPr>
        <p:spPr>
          <a:xfrm>
            <a:off x="2264979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3B5BCE-2EFA-45BD-B313-178EDE39C934}"/>
              </a:ext>
            </a:extLst>
          </p:cNvPr>
          <p:cNvSpPr/>
          <p:nvPr/>
        </p:nvSpPr>
        <p:spPr>
          <a:xfrm>
            <a:off x="2632835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ADF447-D73F-4D0B-B55A-4E55D8F2B976}"/>
              </a:ext>
            </a:extLst>
          </p:cNvPr>
          <p:cNvSpPr/>
          <p:nvPr/>
        </p:nvSpPr>
        <p:spPr>
          <a:xfrm>
            <a:off x="3000691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0B913-4748-4FBE-B1F0-DF17C8A6549C}"/>
              </a:ext>
            </a:extLst>
          </p:cNvPr>
          <p:cNvSpPr txBox="1"/>
          <p:nvPr/>
        </p:nvSpPr>
        <p:spPr>
          <a:xfrm>
            <a:off x="2681149" y="1731617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63B5EC-A215-44BD-8BE9-B79C6BE3DEA6}"/>
              </a:ext>
            </a:extLst>
          </p:cNvPr>
          <p:cNvSpPr txBox="1"/>
          <p:nvPr/>
        </p:nvSpPr>
        <p:spPr>
          <a:xfrm>
            <a:off x="4005704" y="1747001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DF210BA-9B65-454C-9818-A10BC5E41CED}"/>
              </a:ext>
            </a:extLst>
          </p:cNvPr>
          <p:cNvSpPr/>
          <p:nvPr/>
        </p:nvSpPr>
        <p:spPr>
          <a:xfrm>
            <a:off x="3784460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4FAA474-0C29-40E4-B947-429433BAA48F}"/>
              </a:ext>
            </a:extLst>
          </p:cNvPr>
          <p:cNvSpPr/>
          <p:nvPr/>
        </p:nvSpPr>
        <p:spPr>
          <a:xfrm>
            <a:off x="4152316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1969DD-8028-43CA-9EAA-5E5F3CF3320C}"/>
              </a:ext>
            </a:extLst>
          </p:cNvPr>
          <p:cNvSpPr/>
          <p:nvPr/>
        </p:nvSpPr>
        <p:spPr>
          <a:xfrm>
            <a:off x="3784460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A610FA3-515C-403E-9714-0F4EC7293940}"/>
              </a:ext>
            </a:extLst>
          </p:cNvPr>
          <p:cNvSpPr/>
          <p:nvPr/>
        </p:nvSpPr>
        <p:spPr>
          <a:xfrm>
            <a:off x="4152316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756744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112460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149245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756744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112460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149245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756744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112460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149245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51CE4B-3C90-438B-B657-888ECE04E929}"/>
              </a:ext>
            </a:extLst>
          </p:cNvPr>
          <p:cNvSpPr/>
          <p:nvPr/>
        </p:nvSpPr>
        <p:spPr>
          <a:xfrm>
            <a:off x="2723937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0DF0EC9-981F-4184-A9B5-AD33FDC22E76}"/>
              </a:ext>
            </a:extLst>
          </p:cNvPr>
          <p:cNvSpPr/>
          <p:nvPr/>
        </p:nvSpPr>
        <p:spPr>
          <a:xfrm>
            <a:off x="3091793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96E0F6F-28FA-4C01-93AE-D899504C138E}"/>
              </a:ext>
            </a:extLst>
          </p:cNvPr>
          <p:cNvSpPr/>
          <p:nvPr/>
        </p:nvSpPr>
        <p:spPr>
          <a:xfrm>
            <a:off x="3459649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72FC4DC-8BE1-4AF4-87F8-96A692EC64A8}"/>
              </a:ext>
            </a:extLst>
          </p:cNvPr>
          <p:cNvSpPr/>
          <p:nvPr/>
        </p:nvSpPr>
        <p:spPr>
          <a:xfrm>
            <a:off x="2723937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FC38FCE-5485-45FA-9CEA-FEB6C9A64830}"/>
              </a:ext>
            </a:extLst>
          </p:cNvPr>
          <p:cNvSpPr/>
          <p:nvPr/>
        </p:nvSpPr>
        <p:spPr>
          <a:xfrm>
            <a:off x="3091793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D53A5-0210-4E0E-91DC-39F2D8CC4054}"/>
              </a:ext>
            </a:extLst>
          </p:cNvPr>
          <p:cNvSpPr/>
          <p:nvPr/>
        </p:nvSpPr>
        <p:spPr>
          <a:xfrm>
            <a:off x="3459649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C0988FB-9FFA-4523-9AD9-4E22C4D9BCC1}"/>
              </a:ext>
            </a:extLst>
          </p:cNvPr>
          <p:cNvSpPr/>
          <p:nvPr/>
        </p:nvSpPr>
        <p:spPr>
          <a:xfrm>
            <a:off x="2723937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CC9507E-E16A-463C-95F5-148EF7F6402D}"/>
              </a:ext>
            </a:extLst>
          </p:cNvPr>
          <p:cNvSpPr/>
          <p:nvPr/>
        </p:nvSpPr>
        <p:spPr>
          <a:xfrm>
            <a:off x="3091793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BCBB3C1-9DC5-4B16-8617-7F9E7A1CDCB3}"/>
              </a:ext>
            </a:extLst>
          </p:cNvPr>
          <p:cNvSpPr/>
          <p:nvPr/>
        </p:nvSpPr>
        <p:spPr>
          <a:xfrm>
            <a:off x="3459649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0D6A1E-D3B8-4B0D-958B-DF3DE3AD6E0F}"/>
              </a:ext>
            </a:extLst>
          </p:cNvPr>
          <p:cNvGrpSpPr/>
          <p:nvPr/>
        </p:nvGrpSpPr>
        <p:grpSpPr>
          <a:xfrm>
            <a:off x="3102299" y="3903126"/>
            <a:ext cx="1615122" cy="1103568"/>
            <a:chOff x="2723936" y="3910660"/>
            <a:chExt cx="1615122" cy="1103568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6B7521-37DE-4608-B24E-3772E5A7CFE4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B981C8E-3F80-4068-82EF-7754D334D79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AC72843-0275-4708-BCDF-2E69C5CFA201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297AB39-99BE-4AF0-85A1-0D0CD9732012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E6CD322C-7DE2-4F92-85FB-EB58B58EBBF1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68BD9B9-19E0-4E8C-ACF5-E3AA03E7A4DE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3C5FA93C-46F8-4C37-9C2A-ABCD63C0203F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AA0D15C-B37D-4AC2-B0F9-76072B23F21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8A12C96B-258B-48A3-B1EA-78FF8FF3490C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A270A976-E550-4346-A080-F3CD0D0D87E7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A7ABD4F-131D-481A-98C9-44424911E915}"/>
              </a:ext>
            </a:extLst>
          </p:cNvPr>
          <p:cNvSpPr/>
          <p:nvPr/>
        </p:nvSpPr>
        <p:spPr>
          <a:xfrm>
            <a:off x="508351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D6D2FAA-6776-49B0-8E42-D629D8567B41}"/>
              </a:ext>
            </a:extLst>
          </p:cNvPr>
          <p:cNvSpPr/>
          <p:nvPr/>
        </p:nvSpPr>
        <p:spPr>
          <a:xfrm>
            <a:off x="545136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00EE1B4-CBBA-4DB5-89C6-C31CB98C67C7}"/>
              </a:ext>
            </a:extLst>
          </p:cNvPr>
          <p:cNvSpPr/>
          <p:nvPr/>
        </p:nvSpPr>
        <p:spPr>
          <a:xfrm>
            <a:off x="5819222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5A5F537-A84A-421A-B925-69C879C358AB}"/>
              </a:ext>
            </a:extLst>
          </p:cNvPr>
          <p:cNvSpPr/>
          <p:nvPr/>
        </p:nvSpPr>
        <p:spPr>
          <a:xfrm>
            <a:off x="508351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B4BB039-B565-4A47-9896-480113AE8A33}"/>
              </a:ext>
            </a:extLst>
          </p:cNvPr>
          <p:cNvSpPr/>
          <p:nvPr/>
        </p:nvSpPr>
        <p:spPr>
          <a:xfrm>
            <a:off x="545136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B5556CE-0642-4041-BE75-B9776A153EC1}"/>
              </a:ext>
            </a:extLst>
          </p:cNvPr>
          <p:cNvSpPr/>
          <p:nvPr/>
        </p:nvSpPr>
        <p:spPr>
          <a:xfrm>
            <a:off x="5819222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9C9A056-3196-4773-9C38-7B8A50B1211F}"/>
              </a:ext>
            </a:extLst>
          </p:cNvPr>
          <p:cNvSpPr/>
          <p:nvPr/>
        </p:nvSpPr>
        <p:spPr>
          <a:xfrm>
            <a:off x="508351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9714F09-F7C9-46F4-9188-E0AAE3368916}"/>
              </a:ext>
            </a:extLst>
          </p:cNvPr>
          <p:cNvSpPr/>
          <p:nvPr/>
        </p:nvSpPr>
        <p:spPr>
          <a:xfrm>
            <a:off x="545136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8CACF39-97D5-4034-9824-841F814EDBCA}"/>
              </a:ext>
            </a:extLst>
          </p:cNvPr>
          <p:cNvSpPr/>
          <p:nvPr/>
        </p:nvSpPr>
        <p:spPr>
          <a:xfrm>
            <a:off x="5819222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2F567B7-CBC6-4151-A993-E64CD2894831}"/>
              </a:ext>
            </a:extLst>
          </p:cNvPr>
          <p:cNvGrpSpPr/>
          <p:nvPr/>
        </p:nvGrpSpPr>
        <p:grpSpPr>
          <a:xfrm>
            <a:off x="5088764" y="4278520"/>
            <a:ext cx="1615122" cy="1103568"/>
            <a:chOff x="2723936" y="3910660"/>
            <a:chExt cx="1615122" cy="1103568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B030FAA-2C3C-4121-B297-9C5DD2C6288C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E8CC4EB-C48B-49EB-B05C-2C36D84923C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C8A6781F-C7E0-4BAD-B8EB-221A9E06ED0B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52E72AC-42A0-45A0-988C-6003B38ED70E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5CE2FA1E-CED3-41FE-BF5E-3B6E2E1A2164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E6585843-AE97-4165-97C7-9D3705F6F450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5B5EE9B7-E2B1-42FA-BCBC-FF5B3B92B6B8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3243D25-E1F5-49A2-BFA0-175EABEE4BE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278768F1-4040-4BEE-93F8-29440939AF82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AF5C9FC-DD19-4CFD-936A-382F32C9D7DC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DF0A5EF-84E9-4EE8-8567-16832739DD99}"/>
              </a:ext>
            </a:extLst>
          </p:cNvPr>
          <p:cNvSpPr/>
          <p:nvPr/>
        </p:nvSpPr>
        <p:spPr>
          <a:xfrm>
            <a:off x="7143537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657EE58-9913-4A2C-9845-C84E2DF25783}"/>
              </a:ext>
            </a:extLst>
          </p:cNvPr>
          <p:cNvSpPr/>
          <p:nvPr/>
        </p:nvSpPr>
        <p:spPr>
          <a:xfrm>
            <a:off x="7511393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B424072-B80E-45CF-91B8-4AE65A6F1772}"/>
              </a:ext>
            </a:extLst>
          </p:cNvPr>
          <p:cNvSpPr/>
          <p:nvPr/>
        </p:nvSpPr>
        <p:spPr>
          <a:xfrm>
            <a:off x="7879249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9C74B0F-2E37-4B49-9454-3C1D0E8CF8B6}"/>
              </a:ext>
            </a:extLst>
          </p:cNvPr>
          <p:cNvSpPr/>
          <p:nvPr/>
        </p:nvSpPr>
        <p:spPr>
          <a:xfrm>
            <a:off x="7143537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09A538-C9BA-443A-9F8E-122C7B735084}"/>
              </a:ext>
            </a:extLst>
          </p:cNvPr>
          <p:cNvSpPr/>
          <p:nvPr/>
        </p:nvSpPr>
        <p:spPr>
          <a:xfrm>
            <a:off x="7511393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9572B86-939D-4D07-A1D0-5CD05F94EC35}"/>
              </a:ext>
            </a:extLst>
          </p:cNvPr>
          <p:cNvSpPr/>
          <p:nvPr/>
        </p:nvSpPr>
        <p:spPr>
          <a:xfrm>
            <a:off x="7879249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977F3E7-FF9E-4093-9B31-DCB3C5D1AD13}"/>
              </a:ext>
            </a:extLst>
          </p:cNvPr>
          <p:cNvSpPr/>
          <p:nvPr/>
        </p:nvSpPr>
        <p:spPr>
          <a:xfrm>
            <a:off x="7143537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AA47070-E5E0-4589-AAEB-7B33F14C23A5}"/>
              </a:ext>
            </a:extLst>
          </p:cNvPr>
          <p:cNvSpPr/>
          <p:nvPr/>
        </p:nvSpPr>
        <p:spPr>
          <a:xfrm>
            <a:off x="7511393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0204A87-4255-4203-842B-E58F89DD95D3}"/>
              </a:ext>
            </a:extLst>
          </p:cNvPr>
          <p:cNvSpPr/>
          <p:nvPr/>
        </p:nvSpPr>
        <p:spPr>
          <a:xfrm>
            <a:off x="7879249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313A24B-4BDE-43E6-B4E3-840E653B011F}"/>
              </a:ext>
            </a:extLst>
          </p:cNvPr>
          <p:cNvGrpSpPr/>
          <p:nvPr/>
        </p:nvGrpSpPr>
        <p:grpSpPr>
          <a:xfrm>
            <a:off x="7500886" y="4278516"/>
            <a:ext cx="1615122" cy="1103568"/>
            <a:chOff x="2723936" y="3910660"/>
            <a:chExt cx="1615122" cy="1103568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B5F6BF2-91BA-4B4E-AEFB-90CC95BD7736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0B02160-81A4-4029-9DBC-726FEE65A34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F357C2C0-FE97-4211-AFF4-C30F7FF43614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3A58C3EC-8331-4AE4-A20D-5C71C5F65D29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7556413-56EA-470D-8C3A-BBCE21DBAA98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2E2265B-7658-4B53-B22A-9C528EC84468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44E7A1F-9082-4526-8CAB-7D2F71C3A03D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A880308-8D0C-402D-BA31-B10338016DB1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E5FB4857-2D00-4F00-875D-1915DF4591AB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0FC06880-4E57-428D-903E-69C49574153D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9BE2C36F-7D9F-48E6-ACC2-D4D1A573F3B8}"/>
              </a:ext>
            </a:extLst>
          </p:cNvPr>
          <p:cNvSpPr txBox="1"/>
          <p:nvPr/>
        </p:nvSpPr>
        <p:spPr>
          <a:xfrm>
            <a:off x="1022875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9CC4D41-1E77-4FE9-9350-8F6006B6ECE7}"/>
              </a:ext>
            </a:extLst>
          </p:cNvPr>
          <p:cNvSpPr txBox="1"/>
          <p:nvPr/>
        </p:nvSpPr>
        <p:spPr>
          <a:xfrm>
            <a:off x="3126333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4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D7E794A-DACE-4A4B-9685-A21E53F0D84C}"/>
              </a:ext>
            </a:extLst>
          </p:cNvPr>
          <p:cNvSpPr txBox="1"/>
          <p:nvPr/>
        </p:nvSpPr>
        <p:spPr>
          <a:xfrm>
            <a:off x="5518722" y="5514812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8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75174A8-6326-4F36-B22B-600FB75F48FC}"/>
              </a:ext>
            </a:extLst>
          </p:cNvPr>
          <p:cNvSpPr txBox="1"/>
          <p:nvPr/>
        </p:nvSpPr>
        <p:spPr>
          <a:xfrm>
            <a:off x="7529272" y="5530883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10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5389571" y="1541736"/>
            <a:ext cx="395867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([[1, 2, 3],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[4, 5, 6],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[7, 8, 9]])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([[2, 0], [0, 0]])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scipy.signal import correlate2d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5585503" y="302415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8AF5E98-71E1-45BB-AAC8-6EFE9DC4EC61}"/>
              </a:ext>
            </a:extLst>
          </p:cNvPr>
          <p:cNvGrpSpPr/>
          <p:nvPr/>
        </p:nvGrpSpPr>
        <p:grpSpPr>
          <a:xfrm>
            <a:off x="748032" y="3903126"/>
            <a:ext cx="1615122" cy="1103568"/>
            <a:chOff x="2723936" y="3910660"/>
            <a:chExt cx="1615122" cy="1103568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BEF7C2B-3431-4F38-AD38-6DD521207AFD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74B82633-28E2-46EB-AB45-A3138E7ED800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95CE838D-C2B2-49E2-AA6A-83257A4BA386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90867106-74DC-4D87-AA15-B7AC812C6F20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AA816326-54FE-4216-BBDE-8F7DBC87878D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94090EA-1401-4806-843A-DDDDFE179649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A0B4A4E6-3B1C-4B67-AC1A-AC2438A23A71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D8DD9A69-7DC5-4841-83F8-3AB7A8E9CA95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5D3835C6-1709-47DC-A0F1-69EB3ACB679E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F5D68C8C-2CB1-4FB5-A698-4E4684E09D06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3449780-478B-4152-A860-1374599491E4}"/>
              </a:ext>
            </a:extLst>
          </p:cNvPr>
          <p:cNvSpPr/>
          <p:nvPr/>
        </p:nvSpPr>
        <p:spPr>
          <a:xfrm>
            <a:off x="4484782" y="590051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A72F3-421E-4A5B-82FB-14B8C917DE4C}"/>
              </a:ext>
            </a:extLst>
          </p:cNvPr>
          <p:cNvSpPr/>
          <p:nvPr/>
        </p:nvSpPr>
        <p:spPr>
          <a:xfrm>
            <a:off x="4852638" y="590051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E16C842-FE69-4169-82D8-BFCD86EC1A05}"/>
              </a:ext>
            </a:extLst>
          </p:cNvPr>
          <p:cNvSpPr/>
          <p:nvPr/>
        </p:nvSpPr>
        <p:spPr>
          <a:xfrm>
            <a:off x="4484782" y="626836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E3B5FD1-F179-4EBF-BA61-9A385915999A}"/>
              </a:ext>
            </a:extLst>
          </p:cNvPr>
          <p:cNvSpPr/>
          <p:nvPr/>
        </p:nvSpPr>
        <p:spPr>
          <a:xfrm>
            <a:off x="4852638" y="626836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60806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same padding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6153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410070" y="3615637"/>
            <a:ext cx="8938347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858978" y="4089263"/>
            <a:ext cx="1494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4,  6],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10, 12],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[14, 16, 18]])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C29501C-A643-4B19-A3D5-CE55A1B31FF3}"/>
              </a:ext>
            </a:extLst>
          </p:cNvPr>
          <p:cNvGrpSpPr/>
          <p:nvPr/>
        </p:nvGrpSpPr>
        <p:grpSpPr>
          <a:xfrm>
            <a:off x="1351272" y="1808578"/>
            <a:ext cx="980949" cy="980948"/>
            <a:chOff x="405340" y="3647889"/>
            <a:chExt cx="980949" cy="980948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D0488C8-1B0C-4890-815D-02BABBABA86D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0D12F0C-9435-4655-93B8-C52E3116FED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D9A7ADC-1EAA-4C66-AF54-AF632A649BC6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3B05DEA-150E-4B96-90F1-7BCFDEF2E643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485FCF3E-0848-40E0-9975-E748ABA31CD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B8CBA349-03A0-4EC7-84F5-9B69A7B3A6AA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96718D3-6F9F-4B60-ABC8-EFAFBA10BB62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637093-EF68-4D0A-80FF-CF2D5226BEE8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D6CC12F9-4176-4E17-8D2A-103A84FD167C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E1D7085-985D-43F5-A1C6-6079BAEF44A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C67F7A2-C61C-481E-971A-F6E289EED269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A33BA464-1FB5-4E80-BCFD-7CDF03783D8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CA64055D-A8B7-437F-AEFE-6BD832E20D32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D3DAA1F-DBA3-4F6E-BAA9-807434D5EBF7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3C6D1F6-00E4-4976-B937-4012FD8E643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0EBCA88-5A18-4494-AC34-BB39A5D4D0D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51B3C9B-01F4-4DFF-81E9-CAC05B17FA5A}"/>
              </a:ext>
            </a:extLst>
          </p:cNvPr>
          <p:cNvSpPr/>
          <p:nvPr/>
        </p:nvSpPr>
        <p:spPr>
          <a:xfrm>
            <a:off x="1597194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036F3EB6-0820-494C-A1B3-7B4CD65321FC}"/>
              </a:ext>
            </a:extLst>
          </p:cNvPr>
          <p:cNvGrpSpPr/>
          <p:nvPr/>
        </p:nvGrpSpPr>
        <p:grpSpPr>
          <a:xfrm>
            <a:off x="2486390" y="1808578"/>
            <a:ext cx="980949" cy="980948"/>
            <a:chOff x="405340" y="3647889"/>
            <a:chExt cx="980949" cy="98094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7401107-B042-4B42-9CC7-BC6688F40E60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E58AA09-84CB-47FC-88CA-29ECFDD34EA9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73D81E1-284D-43A9-9977-342C9269010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1EFA3AB9-984D-4589-A459-69622CEA3611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3C3EB10-80CA-4E7E-9616-3609BD0BBCDF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49C0532-B3CB-4EAC-8B41-139B9EC2162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0D15ADA-B1E4-47C7-BF2D-F6D8504F389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CF19872-A37D-4FAA-848B-C2CD799F076D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2622367-99F0-43BF-A75F-35A54F890072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AC44165-F7CF-4183-B95D-D8D2EC8E45BD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C6AF95CA-7DB9-47A1-924D-008566492F27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F5D9D6E8-679B-4C5A-94A2-18D692468A2F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3DAF3E85-9FC1-471D-8B22-1498D04DE063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18994654-6938-41B0-9592-71B3259E1210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E11602A-FC3D-4AC2-B3E9-B27F1A0FACE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6EC9688B-F53D-4CA3-A45C-5607F229B65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392BF3B-EF32-41BF-8575-6326F98D8F96}"/>
              </a:ext>
            </a:extLst>
          </p:cNvPr>
          <p:cNvSpPr/>
          <p:nvPr/>
        </p:nvSpPr>
        <p:spPr>
          <a:xfrm>
            <a:off x="2976865" y="181111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B1B229BB-D89F-4461-9A43-CF81E425B82B}"/>
              </a:ext>
            </a:extLst>
          </p:cNvPr>
          <p:cNvGrpSpPr/>
          <p:nvPr/>
        </p:nvGrpSpPr>
        <p:grpSpPr>
          <a:xfrm>
            <a:off x="3621508" y="1808578"/>
            <a:ext cx="980949" cy="980948"/>
            <a:chOff x="405340" y="3647889"/>
            <a:chExt cx="980949" cy="980948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76899A0-6FF2-4FBD-8283-CD76F12F6984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918FBBF9-ED98-433D-B49D-39C231E2488B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11465029-854D-4FDD-B1FC-928FDAFD56A1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3F212458-6823-4B0D-A21D-CA05F76D3DA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671A6995-4B9B-4EB5-A669-5AE393F8AE83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22603EE-BC3B-489E-8FC7-E7D3C182491B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2D2FD1C1-A34D-4C8F-A0E0-1B146040B827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DE679D-CC9A-4D6E-811A-6907DD6C6013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8D7B330-E7D8-410D-81F4-070F715485C8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00A0EA7-85EE-4874-8C8E-5343EE8D9A2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82567272-8614-469B-822F-1E7BA9F52C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6458F6E-2E8A-44D8-9618-69077C8B0B26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CDB99367-A924-4935-8C92-F75F49FFEE7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01A2CE1D-9353-4DE2-926E-A8D5FF64468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2FCF5C2E-9ECF-4365-9D90-CDB96218EBAD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9CB713E7-05B2-4E60-8F20-0C64C2364A4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30E4F96-06D5-464E-8622-E54C8648C117}"/>
              </a:ext>
            </a:extLst>
          </p:cNvPr>
          <p:cNvSpPr/>
          <p:nvPr/>
        </p:nvSpPr>
        <p:spPr>
          <a:xfrm>
            <a:off x="3617319" y="2053813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97B6A94C-DFA1-4EC1-8020-5281EB5DDA37}"/>
              </a:ext>
            </a:extLst>
          </p:cNvPr>
          <p:cNvGrpSpPr/>
          <p:nvPr/>
        </p:nvGrpSpPr>
        <p:grpSpPr>
          <a:xfrm>
            <a:off x="4756626" y="1808578"/>
            <a:ext cx="980949" cy="980948"/>
            <a:chOff x="405340" y="3647889"/>
            <a:chExt cx="980949" cy="980948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4DCFFF0E-CB85-49FC-9E66-C46C852DB93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35947A1-C595-44B7-8CAF-044AA50C2E2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17F3BE21-FD41-45D0-8FEC-08731C6F3B09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5992D36D-E90D-4E8A-9BC6-97419A0DC87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8F0D924E-2964-4D62-8AEF-96B64C17100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B8A0CCD3-0036-41DA-959D-391753DC50D5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B164ED0E-3056-475A-881A-3EFB344F2C35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FD621ADD-DF99-4941-8EF5-1D48AD747D54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C4C56CE0-2308-42C6-94A0-30C05239FF63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54028FCC-8673-4A4B-8AC9-055E00210C94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BAE06EBD-C7C8-440E-85BD-6635E30BD95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1DC5696C-A95E-4E3E-A614-9085B8DEAC87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FC08D47A-9724-4AD5-85EE-DCF5CE720395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B950DD52-49B2-4DE1-AD84-721769A3B92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3DC4803B-4E85-45A5-AD8B-F5423553B574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1CADD6E2-FDB6-4E7E-9F52-B270E52A0F84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0B2F965-8659-48C2-A6C9-38C82FC34FB8}"/>
              </a:ext>
            </a:extLst>
          </p:cNvPr>
          <p:cNvSpPr/>
          <p:nvPr/>
        </p:nvSpPr>
        <p:spPr>
          <a:xfrm>
            <a:off x="5006050" y="2053812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308443DF-D940-440A-BD03-D4B834260914}"/>
              </a:ext>
            </a:extLst>
          </p:cNvPr>
          <p:cNvGrpSpPr/>
          <p:nvPr/>
        </p:nvGrpSpPr>
        <p:grpSpPr>
          <a:xfrm>
            <a:off x="5891744" y="1808578"/>
            <a:ext cx="980949" cy="980948"/>
            <a:chOff x="405340" y="3647889"/>
            <a:chExt cx="980949" cy="980948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A5E49BBE-3552-41F3-BA83-9221755FA1F3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0F5E64E6-3883-4EAB-8FBF-B3ACD8F75760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F34B13E6-ACDB-41EB-9BBE-FFC02644F845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B160865-A471-4897-A9F6-ADD8E4F0F385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A4F3B60-0F01-456F-92AE-47274C785F02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66DE94BF-B5ED-4B68-BB40-D8B097A14C3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599095A-4698-413C-A80E-BA2F2C7BD6E1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F3AC2A34-4B71-42C7-A3CD-228087A312AC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FA513C17-5272-4825-9779-BD56C92356D5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49E19EE3-FF9F-4A7F-BC86-494F61668E61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B0A7DFA5-CF76-4AEA-A385-07ACD9498D9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27013A9E-878F-45C8-A455-9C2271A9E694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3E3B05A-0236-4DA5-8174-38B7F8A52FE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4AD89FE7-FB31-45DD-B4F3-60C7E2AC89B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51645007-3BB5-4F6B-BEED-4FFA1CB0B0C1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0C127A6-B93A-4F02-9FF5-08251FE2B95D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443E53F8-D1A4-4664-8435-F4AD7EB1613A}"/>
              </a:ext>
            </a:extLst>
          </p:cNvPr>
          <p:cNvSpPr/>
          <p:nvPr/>
        </p:nvSpPr>
        <p:spPr>
          <a:xfrm>
            <a:off x="6380516" y="204584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CB7C2C05-E0EC-402E-B9D7-6A2898C4BE80}"/>
              </a:ext>
            </a:extLst>
          </p:cNvPr>
          <p:cNvGrpSpPr/>
          <p:nvPr/>
        </p:nvGrpSpPr>
        <p:grpSpPr>
          <a:xfrm>
            <a:off x="7026862" y="1808578"/>
            <a:ext cx="980949" cy="980948"/>
            <a:chOff x="405340" y="3647889"/>
            <a:chExt cx="980949" cy="980948"/>
          </a:xfrm>
        </p:grpSpPr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C346124D-6F2C-4113-8527-D0DDDF736988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4CA2289-F96B-4357-8247-9B11987A7D25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18C27D86-72AA-44E5-A761-53DCAEF0F723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42A0DBB-8075-43B7-9DBC-6D5652D283F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F5C44CE-A717-47F3-829F-FE19921505F0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EF97563-2A01-4811-B7D6-EF4092CD5C8E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3294877-FDBA-46BB-B203-940E0B2E099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6F7F136-D0A6-4595-A247-DD3AA923B5AB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00217EB4-5211-47E1-A800-585F2960098A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94E7A71-69FC-4EA9-BBDC-11EE585513D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CFC32F36-92DC-472B-A6A1-91D2FBE5945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FF653432-93F3-4C10-9537-72E0BE4DBB70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95CB816-6890-4BBA-BF56-B2FBA2DF0E6D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F68B95F-CE4F-4EFC-B870-E44F6F5E1C6E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5A303117-66B4-4D3D-A033-60B110ADCE6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32A9E667-50E2-480E-ACF6-5444D26E706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6E9AAD99-B471-4AB7-9C7F-A7A5C1E2743A}"/>
              </a:ext>
            </a:extLst>
          </p:cNvPr>
          <p:cNvSpPr/>
          <p:nvPr/>
        </p:nvSpPr>
        <p:spPr>
          <a:xfrm>
            <a:off x="7031048" y="229905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8E651894-A058-4AE7-8277-307C82DEFB8E}"/>
              </a:ext>
            </a:extLst>
          </p:cNvPr>
          <p:cNvGrpSpPr/>
          <p:nvPr/>
        </p:nvGrpSpPr>
        <p:grpSpPr>
          <a:xfrm>
            <a:off x="8161980" y="1808578"/>
            <a:ext cx="980949" cy="980948"/>
            <a:chOff x="405340" y="3647889"/>
            <a:chExt cx="980949" cy="980948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88CED3F-9189-4524-AC9B-81EC8A0E64DB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580FA1C-E501-4D87-B3FC-276D05266CE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DD78B07-3669-4668-9A24-A1D5859EDC1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E300AF75-52F1-498B-89BE-4D3C3D4A2E4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11D6E13A-6B2F-4A39-AD5D-8E7A78BAF546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BC1FA150-CDCF-412C-8C3F-82B0B2DE64B2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05E905E-6078-4371-94E7-6A3DBC0528D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261972A5-B17B-458B-B92E-E5E3B7522521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CD3ABE2-69E7-4A0C-9BA9-A0CD4C578BCF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EF05B1E9-08AA-4B0C-A5E5-D6AEE728AEEC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945F45A3-77B0-4424-8816-0CC21ED6191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9CFBA8D-0D6D-4B50-B268-2C8CCAAC2F0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8F9A1190-9B0D-4976-8F1D-84AC8E0EB10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192FCE5D-AFC4-436A-ABDD-E374406110C1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8331512F-3F40-46C4-AFF1-2F631780B17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242C0082-6562-4838-B3B5-ABF78CAC6AD8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E4684137-A759-4D23-8D7B-A91B85EC828C}"/>
              </a:ext>
            </a:extLst>
          </p:cNvPr>
          <p:cNvSpPr/>
          <p:nvPr/>
        </p:nvSpPr>
        <p:spPr>
          <a:xfrm>
            <a:off x="8413209" y="229904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DE6E0BCE-F65A-4CB2-AF1D-536419B6576B}"/>
              </a:ext>
            </a:extLst>
          </p:cNvPr>
          <p:cNvGrpSpPr/>
          <p:nvPr/>
        </p:nvGrpSpPr>
        <p:grpSpPr>
          <a:xfrm>
            <a:off x="9297098" y="1808578"/>
            <a:ext cx="980949" cy="980948"/>
            <a:chOff x="405340" y="3647889"/>
            <a:chExt cx="980949" cy="980948"/>
          </a:xfrm>
        </p:grpSpPr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F6768421-FB29-41BB-AC48-E5DA1E43737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B2FCBC14-72EB-4828-B2E0-059E8E24ADF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8372C33-FD04-4271-99E8-EA5F63254E8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6EDD4DCC-0F7A-44FE-88EE-47470EF354C7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1076012E-9E8F-46C3-9643-BADE1DF0705C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5B1793DD-AE26-4735-BE57-3C45709F6B13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12112357-7E4B-4420-BD11-C892E790A7D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808F846-CBCB-446E-AFA2-8D386F76EB60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63026840-66F8-41B3-B0F9-9A313B0CB467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BD2C0704-209E-4BB5-8B20-E07B6EA886F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D264476A-581A-4950-BFF8-D452F7AA0E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32478E96-FFA5-4DDD-848C-55669AFE2EAD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DA0BA963-67F2-4A69-8A31-ABFAAAF70B5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3081340E-6AE5-4924-A9FE-A5059940180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8A3433D7-8F0C-4434-B3AC-2BFA056CD46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2FDF97F6-EB07-4570-AF73-7D3F22EBBEBA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FC0840E-5FD7-4F12-B638-157EA14E739A}"/>
              </a:ext>
            </a:extLst>
          </p:cNvPr>
          <p:cNvSpPr/>
          <p:nvPr/>
        </p:nvSpPr>
        <p:spPr>
          <a:xfrm>
            <a:off x="9786221" y="2291078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13556-5A88-4037-B36A-5CDB710EB34D}"/>
              </a:ext>
            </a:extLst>
          </p:cNvPr>
          <p:cNvSpPr txBox="1"/>
          <p:nvPr/>
        </p:nvSpPr>
        <p:spPr>
          <a:xfrm>
            <a:off x="4234601" y="836803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N+P-F+1 = 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568EBB1-8FE1-474E-9CFA-47E355BE68B3}"/>
              </a:ext>
            </a:extLst>
          </p:cNvPr>
          <p:cNvSpPr txBox="1"/>
          <p:nvPr/>
        </p:nvSpPr>
        <p:spPr>
          <a:xfrm>
            <a:off x="6978150" y="751632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3+1-2+1 =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B495017-35EB-49C3-8D22-5B180B8BC3FA}"/>
              </a:ext>
            </a:extLst>
          </p:cNvPr>
          <p:cNvSpPr txBox="1"/>
          <p:nvPr/>
        </p:nvSpPr>
        <p:spPr>
          <a:xfrm>
            <a:off x="6938523" y="113341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3+1-2+1 =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6536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0BF1B13-774A-429D-8A50-FDB26E7FB520}"/>
              </a:ext>
            </a:extLst>
          </p:cNvPr>
          <p:cNvSpPr txBox="1"/>
          <p:nvPr/>
        </p:nvSpPr>
        <p:spPr>
          <a:xfrm>
            <a:off x="1082187" y="4241147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5x5 output</a:t>
            </a: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475942BD-B5E5-45F5-9C47-3F6D0179E5FE}"/>
              </a:ext>
            </a:extLst>
          </p:cNvPr>
          <p:cNvSpPr/>
          <p:nvPr/>
        </p:nvSpPr>
        <p:spPr>
          <a:xfrm>
            <a:off x="492544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17DD9B24-63BB-4422-ABEF-6A2DF3CB143F}"/>
              </a:ext>
            </a:extLst>
          </p:cNvPr>
          <p:cNvSpPr/>
          <p:nvPr/>
        </p:nvSpPr>
        <p:spPr>
          <a:xfrm>
            <a:off x="517068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D453BE45-905C-4190-BFD6-A3BB01BE14B3}"/>
              </a:ext>
            </a:extLst>
          </p:cNvPr>
          <p:cNvSpPr/>
          <p:nvPr/>
        </p:nvSpPr>
        <p:spPr>
          <a:xfrm>
            <a:off x="541592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8F98512-D017-4DFA-8085-2644C509A208}"/>
              </a:ext>
            </a:extLst>
          </p:cNvPr>
          <p:cNvSpPr/>
          <p:nvPr/>
        </p:nvSpPr>
        <p:spPr>
          <a:xfrm>
            <a:off x="492544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74654704-F6E8-4C5A-B82F-59FEF2A48D17}"/>
              </a:ext>
            </a:extLst>
          </p:cNvPr>
          <p:cNvSpPr/>
          <p:nvPr/>
        </p:nvSpPr>
        <p:spPr>
          <a:xfrm>
            <a:off x="517068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1AECD415-940B-4071-A080-52D4EB1220FC}"/>
              </a:ext>
            </a:extLst>
          </p:cNvPr>
          <p:cNvSpPr/>
          <p:nvPr/>
        </p:nvSpPr>
        <p:spPr>
          <a:xfrm>
            <a:off x="541592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1602FFBB-1D47-4BC5-9CE5-A734F9201D28}"/>
              </a:ext>
            </a:extLst>
          </p:cNvPr>
          <p:cNvSpPr/>
          <p:nvPr/>
        </p:nvSpPr>
        <p:spPr>
          <a:xfrm>
            <a:off x="492544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34B2E7AD-C2B4-4E37-8B6E-7DAF9D9A7F38}"/>
              </a:ext>
            </a:extLst>
          </p:cNvPr>
          <p:cNvSpPr/>
          <p:nvPr/>
        </p:nvSpPr>
        <p:spPr>
          <a:xfrm>
            <a:off x="517068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3CF01C19-F34C-4EEA-9430-28D9311E2E5E}"/>
              </a:ext>
            </a:extLst>
          </p:cNvPr>
          <p:cNvSpPr/>
          <p:nvPr/>
        </p:nvSpPr>
        <p:spPr>
          <a:xfrm>
            <a:off x="541592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0781C926-246E-40BB-8140-E791DB4B3F51}"/>
              </a:ext>
            </a:extLst>
          </p:cNvPr>
          <p:cNvSpPr/>
          <p:nvPr/>
        </p:nvSpPr>
        <p:spPr>
          <a:xfrm>
            <a:off x="566116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62456053-0FDE-4DE5-BA71-7DB409A6384E}"/>
              </a:ext>
            </a:extLst>
          </p:cNvPr>
          <p:cNvSpPr/>
          <p:nvPr/>
        </p:nvSpPr>
        <p:spPr>
          <a:xfrm>
            <a:off x="566116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FD448340-46BF-4155-81B0-53372FF35E68}"/>
              </a:ext>
            </a:extLst>
          </p:cNvPr>
          <p:cNvSpPr/>
          <p:nvPr/>
        </p:nvSpPr>
        <p:spPr>
          <a:xfrm>
            <a:off x="566116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700F8107-885C-4C8E-9D21-563C18DA9D76}"/>
              </a:ext>
            </a:extLst>
          </p:cNvPr>
          <p:cNvSpPr/>
          <p:nvPr/>
        </p:nvSpPr>
        <p:spPr>
          <a:xfrm>
            <a:off x="492544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132A76B-429E-4A9B-9071-EDF0DCF9492A}"/>
              </a:ext>
            </a:extLst>
          </p:cNvPr>
          <p:cNvSpPr/>
          <p:nvPr/>
        </p:nvSpPr>
        <p:spPr>
          <a:xfrm>
            <a:off x="517068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ACCA954D-DB3D-4C94-BF27-785BDACC96E3}"/>
              </a:ext>
            </a:extLst>
          </p:cNvPr>
          <p:cNvSpPr/>
          <p:nvPr/>
        </p:nvSpPr>
        <p:spPr>
          <a:xfrm>
            <a:off x="541592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6F9A7A0D-1CC0-4B4A-803E-03657D2585A1}"/>
              </a:ext>
            </a:extLst>
          </p:cNvPr>
          <p:cNvSpPr/>
          <p:nvPr/>
        </p:nvSpPr>
        <p:spPr>
          <a:xfrm>
            <a:off x="566116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6E20A5E1-4A56-4877-93BA-FBC82028DD1D}"/>
              </a:ext>
            </a:extLst>
          </p:cNvPr>
          <p:cNvSpPr/>
          <p:nvPr/>
        </p:nvSpPr>
        <p:spPr>
          <a:xfrm>
            <a:off x="590639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CCC1E254-3E5E-4E9C-879F-E15A0272C33B}"/>
              </a:ext>
            </a:extLst>
          </p:cNvPr>
          <p:cNvSpPr/>
          <p:nvPr/>
        </p:nvSpPr>
        <p:spPr>
          <a:xfrm>
            <a:off x="615163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BEF8FDF9-8C84-43FD-971B-36422181AEC4}"/>
              </a:ext>
            </a:extLst>
          </p:cNvPr>
          <p:cNvSpPr/>
          <p:nvPr/>
        </p:nvSpPr>
        <p:spPr>
          <a:xfrm>
            <a:off x="590639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DC74312B-BF58-4EE0-B04E-37A124F24223}"/>
              </a:ext>
            </a:extLst>
          </p:cNvPr>
          <p:cNvSpPr/>
          <p:nvPr/>
        </p:nvSpPr>
        <p:spPr>
          <a:xfrm>
            <a:off x="615163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CB0B4AA-1FF9-457F-AE2E-903AD81DAD03}"/>
              </a:ext>
            </a:extLst>
          </p:cNvPr>
          <p:cNvSpPr/>
          <p:nvPr/>
        </p:nvSpPr>
        <p:spPr>
          <a:xfrm>
            <a:off x="590639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18F0471C-0B6C-4ECA-890D-71D15CDAB62D}"/>
              </a:ext>
            </a:extLst>
          </p:cNvPr>
          <p:cNvSpPr/>
          <p:nvPr/>
        </p:nvSpPr>
        <p:spPr>
          <a:xfrm>
            <a:off x="615163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E6085F02-BD40-402E-9A5C-053F84C2C34A}"/>
              </a:ext>
            </a:extLst>
          </p:cNvPr>
          <p:cNvSpPr/>
          <p:nvPr/>
        </p:nvSpPr>
        <p:spPr>
          <a:xfrm>
            <a:off x="639687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B12AD68B-AD6A-4068-A081-A48F812B6F2E}"/>
              </a:ext>
            </a:extLst>
          </p:cNvPr>
          <p:cNvSpPr/>
          <p:nvPr/>
        </p:nvSpPr>
        <p:spPr>
          <a:xfrm>
            <a:off x="639687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93EA4CB-94C3-4C57-A644-908DF967F9FF}"/>
              </a:ext>
            </a:extLst>
          </p:cNvPr>
          <p:cNvSpPr/>
          <p:nvPr/>
        </p:nvSpPr>
        <p:spPr>
          <a:xfrm>
            <a:off x="639687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6C8351B9-F7E0-43A8-AABE-B03296C10A58}"/>
              </a:ext>
            </a:extLst>
          </p:cNvPr>
          <p:cNvSpPr/>
          <p:nvPr/>
        </p:nvSpPr>
        <p:spPr>
          <a:xfrm>
            <a:off x="590639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2A4943BE-E113-4967-A2B3-8F7BC032A352}"/>
              </a:ext>
            </a:extLst>
          </p:cNvPr>
          <p:cNvSpPr/>
          <p:nvPr/>
        </p:nvSpPr>
        <p:spPr>
          <a:xfrm>
            <a:off x="615163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90630E77-3CF8-4B38-8523-71155CC09E2E}"/>
              </a:ext>
            </a:extLst>
          </p:cNvPr>
          <p:cNvSpPr/>
          <p:nvPr/>
        </p:nvSpPr>
        <p:spPr>
          <a:xfrm>
            <a:off x="639687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6AEEEBA7-C295-4A1B-ABF3-ECA575011F16}"/>
              </a:ext>
            </a:extLst>
          </p:cNvPr>
          <p:cNvSpPr/>
          <p:nvPr/>
        </p:nvSpPr>
        <p:spPr>
          <a:xfrm>
            <a:off x="492544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BAC4CBB1-BBE1-403C-8796-31AB7BF0C2FE}"/>
              </a:ext>
            </a:extLst>
          </p:cNvPr>
          <p:cNvSpPr/>
          <p:nvPr/>
        </p:nvSpPr>
        <p:spPr>
          <a:xfrm>
            <a:off x="517068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870EF902-9502-4FBC-BDAD-36E87C2F9819}"/>
              </a:ext>
            </a:extLst>
          </p:cNvPr>
          <p:cNvSpPr/>
          <p:nvPr/>
        </p:nvSpPr>
        <p:spPr>
          <a:xfrm>
            <a:off x="541592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C9D8E527-4F0A-41E3-A87D-03322E3EDB07}"/>
              </a:ext>
            </a:extLst>
          </p:cNvPr>
          <p:cNvSpPr/>
          <p:nvPr/>
        </p:nvSpPr>
        <p:spPr>
          <a:xfrm>
            <a:off x="492544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147FB428-2314-4912-BD7C-4DBB2CD8B6E1}"/>
              </a:ext>
            </a:extLst>
          </p:cNvPr>
          <p:cNvSpPr/>
          <p:nvPr/>
        </p:nvSpPr>
        <p:spPr>
          <a:xfrm>
            <a:off x="517068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8591909E-4CB3-4B83-BF8B-A510B5C960D3}"/>
              </a:ext>
            </a:extLst>
          </p:cNvPr>
          <p:cNvSpPr/>
          <p:nvPr/>
        </p:nvSpPr>
        <p:spPr>
          <a:xfrm>
            <a:off x="541592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8C6FA6B4-FFDB-4957-8BD6-79E3D378EF9A}"/>
              </a:ext>
            </a:extLst>
          </p:cNvPr>
          <p:cNvSpPr/>
          <p:nvPr/>
        </p:nvSpPr>
        <p:spPr>
          <a:xfrm>
            <a:off x="566116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FB55DA8B-56D0-4F73-B7F5-B6992726DCAC}"/>
              </a:ext>
            </a:extLst>
          </p:cNvPr>
          <p:cNvSpPr/>
          <p:nvPr/>
        </p:nvSpPr>
        <p:spPr>
          <a:xfrm>
            <a:off x="566116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18E2F56D-3F3F-4F14-9C02-646EFF975508}"/>
              </a:ext>
            </a:extLst>
          </p:cNvPr>
          <p:cNvSpPr/>
          <p:nvPr/>
        </p:nvSpPr>
        <p:spPr>
          <a:xfrm>
            <a:off x="492544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3C55E329-01D8-422A-BBCF-5E032EB15095}"/>
              </a:ext>
            </a:extLst>
          </p:cNvPr>
          <p:cNvSpPr/>
          <p:nvPr/>
        </p:nvSpPr>
        <p:spPr>
          <a:xfrm>
            <a:off x="517068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021070E-7ED4-44D6-A186-A8911F5EB66E}"/>
              </a:ext>
            </a:extLst>
          </p:cNvPr>
          <p:cNvSpPr/>
          <p:nvPr/>
        </p:nvSpPr>
        <p:spPr>
          <a:xfrm>
            <a:off x="541592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095CFC6-4657-4949-A645-9FE5E2D2F20F}"/>
              </a:ext>
            </a:extLst>
          </p:cNvPr>
          <p:cNvSpPr/>
          <p:nvPr/>
        </p:nvSpPr>
        <p:spPr>
          <a:xfrm>
            <a:off x="566116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BEFECE4D-9822-4EBC-AE12-7D02D7D17A9D}"/>
              </a:ext>
            </a:extLst>
          </p:cNvPr>
          <p:cNvSpPr/>
          <p:nvPr/>
        </p:nvSpPr>
        <p:spPr>
          <a:xfrm>
            <a:off x="590639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756AA34C-784A-4FB8-98E3-B64B1A1F78E0}"/>
              </a:ext>
            </a:extLst>
          </p:cNvPr>
          <p:cNvSpPr/>
          <p:nvPr/>
        </p:nvSpPr>
        <p:spPr>
          <a:xfrm>
            <a:off x="615163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2F2132A0-0EF4-4EFC-A97D-978F76CBBEA2}"/>
              </a:ext>
            </a:extLst>
          </p:cNvPr>
          <p:cNvSpPr/>
          <p:nvPr/>
        </p:nvSpPr>
        <p:spPr>
          <a:xfrm>
            <a:off x="590639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F217CD9-61BB-4971-8E68-00331B3418CA}"/>
              </a:ext>
            </a:extLst>
          </p:cNvPr>
          <p:cNvSpPr/>
          <p:nvPr/>
        </p:nvSpPr>
        <p:spPr>
          <a:xfrm>
            <a:off x="615163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738E8C5E-E21C-46ED-9401-6CB8C5D884C2}"/>
              </a:ext>
            </a:extLst>
          </p:cNvPr>
          <p:cNvSpPr/>
          <p:nvPr/>
        </p:nvSpPr>
        <p:spPr>
          <a:xfrm>
            <a:off x="639687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F0E19C86-CD67-4956-83FF-7B3A0A3DBD05}"/>
              </a:ext>
            </a:extLst>
          </p:cNvPr>
          <p:cNvSpPr/>
          <p:nvPr/>
        </p:nvSpPr>
        <p:spPr>
          <a:xfrm>
            <a:off x="639687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FEC04604-6CBC-407F-BA2F-3F6793A5521B}"/>
              </a:ext>
            </a:extLst>
          </p:cNvPr>
          <p:cNvSpPr/>
          <p:nvPr/>
        </p:nvSpPr>
        <p:spPr>
          <a:xfrm>
            <a:off x="590639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4F987EA5-051C-492C-A278-E1A59DD5956B}"/>
              </a:ext>
            </a:extLst>
          </p:cNvPr>
          <p:cNvSpPr/>
          <p:nvPr/>
        </p:nvSpPr>
        <p:spPr>
          <a:xfrm>
            <a:off x="615163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A0580F55-BF77-4312-805C-4E851DDAD61A}"/>
              </a:ext>
            </a:extLst>
          </p:cNvPr>
          <p:cNvSpPr/>
          <p:nvPr/>
        </p:nvSpPr>
        <p:spPr>
          <a:xfrm>
            <a:off x="639687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3069081" y="18085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558D7D71-78DE-45A5-9726-C4FB8940E56D}"/>
              </a:ext>
            </a:extLst>
          </p:cNvPr>
          <p:cNvSpPr/>
          <p:nvPr/>
        </p:nvSpPr>
        <p:spPr>
          <a:xfrm>
            <a:off x="5900484" y="1800195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B0A421-7B8C-4997-ADE2-913BDD63BC90}"/>
              </a:ext>
            </a:extLst>
          </p:cNvPr>
          <p:cNvSpPr txBox="1"/>
          <p:nvPr/>
        </p:nvSpPr>
        <p:spPr>
          <a:xfrm>
            <a:off x="4289355" y="4216114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2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3x3 output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25230" y="1808575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B59BA-434D-4E72-BD07-0CA9FAAF4AAD}"/>
              </a:ext>
            </a:extLst>
          </p:cNvPr>
          <p:cNvSpPr txBox="1"/>
          <p:nvPr/>
        </p:nvSpPr>
        <p:spPr>
          <a:xfrm>
            <a:off x="6633033" y="406847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(N-F)//S+1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CE7AC88-A8F2-483D-BA1D-9B4818AEDC33}"/>
              </a:ext>
            </a:extLst>
          </p:cNvPr>
          <p:cNvSpPr txBox="1"/>
          <p:nvPr/>
        </p:nvSpPr>
        <p:spPr>
          <a:xfrm>
            <a:off x="6608029" y="465572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(7-3)//2+1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04401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2572692" y="1801367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FF383E9-90FF-449A-B584-65D469C90BF7}"/>
              </a:ext>
            </a:extLst>
          </p:cNvPr>
          <p:cNvSpPr txBox="1"/>
          <p:nvPr/>
        </p:nvSpPr>
        <p:spPr>
          <a:xfrm>
            <a:off x="1442340" y="4052884"/>
            <a:ext cx="29917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size : 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N - F ) // stride + 1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  N = 7,  F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1 =&gt; (7-3)//1+1 = 5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2 =&gt; (7-3)//2+1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3 =&gt; (7-3)//3+1 = 2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B1C6ED3-C6A6-48DF-AA21-EB39F0CF7639}"/>
              </a:ext>
            </a:extLst>
          </p:cNvPr>
          <p:cNvSpPr txBox="1"/>
          <p:nvPr/>
        </p:nvSpPr>
        <p:spPr>
          <a:xfrm>
            <a:off x="939071" y="203244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58FFBAB-7731-44F7-A800-2D4D19DF59C0}"/>
              </a:ext>
            </a:extLst>
          </p:cNvPr>
          <p:cNvSpPr txBox="1"/>
          <p:nvPr/>
        </p:nvSpPr>
        <p:spPr>
          <a:xfrm>
            <a:off x="441182" y="2498152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44F249-5501-48C8-9338-07E7E5DBFCFE}"/>
              </a:ext>
            </a:extLst>
          </p:cNvPr>
          <p:cNvSpPr txBox="1"/>
          <p:nvPr/>
        </p:nvSpPr>
        <p:spPr>
          <a:xfrm>
            <a:off x="3291481" y="1415234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6AD679-983C-4859-A3F6-F34BBC51E775}"/>
              </a:ext>
            </a:extLst>
          </p:cNvPr>
          <p:cNvSpPr txBox="1"/>
          <p:nvPr/>
        </p:nvSpPr>
        <p:spPr>
          <a:xfrm>
            <a:off x="4239697" y="2507187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7051E21-FC8E-4C5F-87D1-78E741BDCBAB}"/>
              </a:ext>
            </a:extLst>
          </p:cNvPr>
          <p:cNvSpPr txBox="1"/>
          <p:nvPr/>
        </p:nvSpPr>
        <p:spPr>
          <a:xfrm>
            <a:off x="3291481" y="203879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4C9C6CF-6A33-4F2E-8FDA-AB41F7219F21}"/>
              </a:ext>
            </a:extLst>
          </p:cNvPr>
          <p:cNvSpPr txBox="1"/>
          <p:nvPr/>
        </p:nvSpPr>
        <p:spPr>
          <a:xfrm>
            <a:off x="2793592" y="250450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7992" y="1820191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4771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42672" y="560799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1236403" y="181409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32x32x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정육면체 119">
            <a:extLst>
              <a:ext uri="{FF2B5EF4-FFF2-40B4-BE49-F238E27FC236}">
                <a16:creationId xmlns:a16="http://schemas.microsoft.com/office/drawing/2014/main" id="{81FAEAC7-E330-4677-A41B-25237E97CF6E}"/>
              </a:ext>
            </a:extLst>
          </p:cNvPr>
          <p:cNvSpPr/>
          <p:nvPr/>
        </p:nvSpPr>
        <p:spPr>
          <a:xfrm>
            <a:off x="3889093" y="3582364"/>
            <a:ext cx="466794" cy="1239419"/>
          </a:xfrm>
          <a:prstGeom prst="cube">
            <a:avLst>
              <a:gd name="adj" fmla="val 83391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34774" y="3182254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5x5x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weight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EDAF3B4-FF2F-4FC3-85B6-08E86DDA9ADE}"/>
              </a:ext>
            </a:extLst>
          </p:cNvPr>
          <p:cNvSpPr txBox="1"/>
          <p:nvPr/>
        </p:nvSpPr>
        <p:spPr>
          <a:xfrm>
            <a:off x="4122490" y="2395175"/>
            <a:ext cx="4131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필터는 항상 입력 볼륨의 전체 채널을 확장한다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stCxn id="122" idx="1"/>
          </p:cNvCxnSpPr>
          <p:nvPr/>
        </p:nvCxnSpPr>
        <p:spPr>
          <a:xfrm flipH="1" flipV="1">
            <a:off x="2291787" y="2095018"/>
            <a:ext cx="1830703" cy="46943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</p:cNvCxnSpPr>
          <p:nvPr/>
        </p:nvCxnSpPr>
        <p:spPr>
          <a:xfrm flipH="1">
            <a:off x="4355887" y="2733729"/>
            <a:ext cx="382089" cy="52984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BECB0C1F-5807-4515-8851-36FFB314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186" y="3088233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21C57-E595-4C30-B4C7-E59D5FA1553F}"/>
              </a:ext>
            </a:extLst>
          </p:cNvPr>
          <p:cNvSpPr txBox="1"/>
          <p:nvPr/>
        </p:nvSpPr>
        <p:spPr>
          <a:xfrm>
            <a:off x="7434806" y="26801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277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3D45FC-1EC6-4BBD-902D-B99743FA0974}"/>
              </a:ext>
            </a:extLst>
          </p:cNvPr>
          <p:cNvSpPr txBox="1"/>
          <p:nvPr/>
        </p:nvSpPr>
        <p:spPr>
          <a:xfrm>
            <a:off x="5737892" y="37313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D5D71-1F61-4535-A99F-DCF83E8384EF}"/>
              </a:ext>
            </a:extLst>
          </p:cNvPr>
          <p:cNvSpPr txBox="1"/>
          <p:nvPr/>
        </p:nvSpPr>
        <p:spPr>
          <a:xfrm>
            <a:off x="6318500" y="4959847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ch=3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08B899-CE0F-472B-8C33-2DF22A749C8E}"/>
              </a:ext>
            </a:extLst>
          </p:cNvPr>
          <p:cNvSpPr txBox="1"/>
          <p:nvPr/>
        </p:nvSpPr>
        <p:spPr>
          <a:xfrm>
            <a:off x="4169618" y="1317258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image.shape =&gt; (32,32,3)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CDE499-73B0-48CF-81E2-5EBC53214B6A}"/>
              </a:ext>
            </a:extLst>
          </p:cNvPr>
          <p:cNvSpPr txBox="1"/>
          <p:nvPr/>
        </p:nvSpPr>
        <p:spPr>
          <a:xfrm>
            <a:off x="3796760" y="474046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76032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11876" y="3061994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 flipH="1" flipV="1">
            <a:off x="3871732" y="4211739"/>
            <a:ext cx="804440" cy="238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/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number :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필터와 이미지의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5x5x3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영역 사이에서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내적을 취한 결과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W</m:t>
                      </m:r>
                      <m: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blipFill>
                <a:blip r:embed="rId3"/>
                <a:stretch>
                  <a:fillRect l="-1442" t="-1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8308153-524D-47B6-91F3-2F5A8A095FC3}"/>
              </a:ext>
            </a:extLst>
          </p:cNvPr>
          <p:cNvSpPr txBox="1"/>
          <p:nvPr/>
        </p:nvSpPr>
        <p:spPr>
          <a:xfrm>
            <a:off x="3871732" y="152400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(32,32,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D504AA-72BC-4A3B-A16F-C3236E103C27}"/>
              </a:ext>
            </a:extLst>
          </p:cNvPr>
          <p:cNvSpPr txBox="1"/>
          <p:nvPr/>
        </p:nvSpPr>
        <p:spPr>
          <a:xfrm>
            <a:off x="5134956" y="272058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3A98AA-448C-4CCF-A6C8-BECBEA094BE8}"/>
              </a:ext>
            </a:extLst>
          </p:cNvPr>
          <p:cNvSpPr txBox="1"/>
          <p:nvPr/>
        </p:nvSpPr>
        <p:spPr>
          <a:xfrm>
            <a:off x="7901305" y="2083981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output.shape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(28,28,1)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4D2C22-1406-484E-835E-5F7750EB008B}"/>
              </a:ext>
            </a:extLst>
          </p:cNvPr>
          <p:cNvSpPr txBox="1"/>
          <p:nvPr/>
        </p:nvSpPr>
        <p:spPr>
          <a:xfrm>
            <a:off x="6358014" y="928561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 = valid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29140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03805" y="3067932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88384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587545" y="3546040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5891620" y="105504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필터 동작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140730-4321-48BC-9B5E-D7BB5E059315}"/>
              </a:ext>
            </a:extLst>
          </p:cNvPr>
          <p:cNvSpPr txBox="1"/>
          <p:nvPr/>
        </p:nvSpPr>
        <p:spPr>
          <a:xfrm>
            <a:off x="741166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9928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49933" y="3094607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9504585" y="32154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892992" y="48233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861294" y="523973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700400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3402925" y="1243879"/>
            <a:ext cx="594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5x5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개별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생성됨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14DEB246-76BF-47B9-95A1-BB0519C427D4}"/>
              </a:ext>
            </a:extLst>
          </p:cNvPr>
          <p:cNvSpPr/>
          <p:nvPr/>
        </p:nvSpPr>
        <p:spPr>
          <a:xfrm>
            <a:off x="7887602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C0CFF654-E458-4675-9616-4DE76375547E}"/>
              </a:ext>
            </a:extLst>
          </p:cNvPr>
          <p:cNvSpPr/>
          <p:nvPr/>
        </p:nvSpPr>
        <p:spPr>
          <a:xfrm>
            <a:off x="807480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DB5A48F1-FD8A-4CDE-8412-3CD269B9B4AF}"/>
              </a:ext>
            </a:extLst>
          </p:cNvPr>
          <p:cNvSpPr/>
          <p:nvPr/>
        </p:nvSpPr>
        <p:spPr>
          <a:xfrm>
            <a:off x="8262006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39B54FCF-55C1-4764-9BAA-52DC51558AC7}"/>
              </a:ext>
            </a:extLst>
          </p:cNvPr>
          <p:cNvSpPr/>
          <p:nvPr/>
        </p:nvSpPr>
        <p:spPr>
          <a:xfrm>
            <a:off x="8449208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799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58EA8C-A692-47BD-BEA3-BC15156AB7EB}"/>
              </a:ext>
            </a:extLst>
          </p:cNvPr>
          <p:cNvGrpSpPr/>
          <p:nvPr/>
        </p:nvGrpSpPr>
        <p:grpSpPr>
          <a:xfrm>
            <a:off x="4007643" y="1984917"/>
            <a:ext cx="5408636" cy="4319239"/>
            <a:chOff x="3152075" y="1600725"/>
            <a:chExt cx="5945585" cy="4748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D629DFB-34C7-4863-82FC-3AE054566683}"/>
                </a:ext>
              </a:extLst>
            </p:cNvPr>
            <p:cNvSpPr/>
            <p:nvPr/>
          </p:nvSpPr>
          <p:spPr>
            <a:xfrm>
              <a:off x="4873330" y="2343037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D02114A-9C59-4681-95FC-D5C1032A9B95}"/>
                </a:ext>
              </a:extLst>
            </p:cNvPr>
            <p:cNvSpPr/>
            <p:nvPr/>
          </p:nvSpPr>
          <p:spPr>
            <a:xfrm>
              <a:off x="4873330" y="3283075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204087-CA27-4A1B-B834-05C4BFCCC41D}"/>
                </a:ext>
              </a:extLst>
            </p:cNvPr>
            <p:cNvSpPr txBox="1"/>
            <p:nvPr/>
          </p:nvSpPr>
          <p:spPr>
            <a:xfrm>
              <a:off x="5508233" y="1600725"/>
              <a:ext cx="895130" cy="402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0983CFE-CDAC-4A87-B3D1-174848716898}"/>
                </a:ext>
              </a:extLst>
            </p:cNvPr>
            <p:cNvCxnSpPr/>
            <p:nvPr/>
          </p:nvCxnSpPr>
          <p:spPr>
            <a:xfrm flipH="1">
              <a:off x="5919562" y="1970057"/>
              <a:ext cx="1" cy="372980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B779653-B47F-47D8-838C-466F0DEEBE72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2848559"/>
              <a:ext cx="0" cy="43451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6DC608B-0AAB-4E0C-B6F1-3D8AF36E2012}"/>
                </a:ext>
              </a:extLst>
            </p:cNvPr>
            <p:cNvSpPr/>
            <p:nvPr/>
          </p:nvSpPr>
          <p:spPr>
            <a:xfrm>
              <a:off x="5388021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예측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Y'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95ADB6-E22A-49F5-99B0-B32839B2EEE8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3788597"/>
              <a:ext cx="1" cy="434001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AA792F-2EA6-42F7-A461-0AD89DCCDA10}"/>
                </a:ext>
              </a:extLst>
            </p:cNvPr>
            <p:cNvSpPr/>
            <p:nvPr/>
          </p:nvSpPr>
          <p:spPr>
            <a:xfrm>
              <a:off x="3152075" y="2432885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D0B21A9-CA6F-4B6A-B9A7-A7BFDF63EECB}"/>
                </a:ext>
              </a:extLst>
            </p:cNvPr>
            <p:cNvCxnSpPr>
              <a:cxnSpLocks/>
              <a:stCxn id="21" idx="3"/>
              <a:endCxn id="5" idx="1"/>
            </p:cNvCxnSpPr>
            <p:nvPr/>
          </p:nvCxnSpPr>
          <p:spPr>
            <a:xfrm>
              <a:off x="4170553" y="2595798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AD3BBB-C0BF-4350-83F1-973E3765FC57}"/>
                </a:ext>
              </a:extLst>
            </p:cNvPr>
            <p:cNvSpPr/>
            <p:nvPr/>
          </p:nvSpPr>
          <p:spPr>
            <a:xfrm>
              <a:off x="3152075" y="3396246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055B794-B797-4D90-8CA9-E1971CC3DDC1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4170553" y="3559159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C27ABC0-428B-4581-9A37-79C0F3498745}"/>
                </a:ext>
              </a:extLst>
            </p:cNvPr>
            <p:cNvSpPr/>
            <p:nvPr/>
          </p:nvSpPr>
          <p:spPr>
            <a:xfrm>
              <a:off x="8034577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진짜 타깃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F6A8A2C-D98D-43B8-B28B-791EBA9740CF}"/>
                </a:ext>
              </a:extLst>
            </p:cNvPr>
            <p:cNvSpPr/>
            <p:nvPr/>
          </p:nvSpPr>
          <p:spPr>
            <a:xfrm>
              <a:off x="6511096" y="5169556"/>
              <a:ext cx="1466259" cy="50552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함수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315C679-B4A7-42FA-96AA-A70BD6A383EF}"/>
                </a:ext>
              </a:extLst>
            </p:cNvPr>
            <p:cNvCxnSpPr>
              <a:cxnSpLocks/>
              <a:stCxn id="15" idx="2"/>
              <a:endCxn id="2" idx="0"/>
            </p:cNvCxnSpPr>
            <p:nvPr/>
          </p:nvCxnSpPr>
          <p:spPr>
            <a:xfrm>
              <a:off x="5919563" y="4728120"/>
              <a:ext cx="132466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2D54D29-AE94-4EE8-9263-2F97DB323A25}"/>
                </a:ext>
              </a:extLst>
            </p:cNvPr>
            <p:cNvCxnSpPr>
              <a:cxnSpLocks/>
              <a:stCxn id="17" idx="2"/>
              <a:endCxn id="2" idx="0"/>
            </p:cNvCxnSpPr>
            <p:nvPr/>
          </p:nvCxnSpPr>
          <p:spPr>
            <a:xfrm flipH="1">
              <a:off x="7244226" y="4728120"/>
              <a:ext cx="132189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1BF9D4A-BD43-41B8-90B1-933E37B2106C}"/>
                </a:ext>
              </a:extLst>
            </p:cNvPr>
            <p:cNvSpPr/>
            <p:nvPr/>
          </p:nvSpPr>
          <p:spPr>
            <a:xfrm>
              <a:off x="6712684" y="5969622"/>
              <a:ext cx="1063083" cy="37914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점수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9DC901B-2EEF-4499-B88A-F15B6617E901}"/>
                </a:ext>
              </a:extLst>
            </p:cNvPr>
            <p:cNvCxnSpPr>
              <a:cxnSpLocks/>
              <a:stCxn id="2" idx="4"/>
              <a:endCxn id="27" idx="0"/>
            </p:cNvCxnSpPr>
            <p:nvPr/>
          </p:nvCxnSpPr>
          <p:spPr>
            <a:xfrm>
              <a:off x="7244226" y="5675078"/>
              <a:ext cx="0" cy="294544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D93037-1E69-47C0-B7C4-30CD12E8A843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79032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95905" y="5221401"/>
            <a:ext cx="210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feature map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917949" y="30788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334638" y="307886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51327" y="307886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168016" y="307886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584705" y="307886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917949" y="349555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334638" y="3495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51327" y="3495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168016" y="349555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584705" y="349555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917949" y="391224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334638" y="3912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51327" y="3912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168016" y="391224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584705" y="391224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917949" y="432893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334638" y="432893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51327" y="432893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168016" y="432893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584705" y="432892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917949" y="474562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334638" y="474562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51327" y="474562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168016" y="474561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584705" y="4745618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B5A9A56-FED1-43A4-8243-C380EE45278A}"/>
              </a:ext>
            </a:extLst>
          </p:cNvPr>
          <p:cNvSpPr/>
          <p:nvPr/>
        </p:nvSpPr>
        <p:spPr>
          <a:xfrm>
            <a:off x="4950199" y="3431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A0B479-00E2-4A2F-867D-965D4E6F5578}"/>
              </a:ext>
            </a:extLst>
          </p:cNvPr>
          <p:cNvSpPr/>
          <p:nvPr/>
        </p:nvSpPr>
        <p:spPr>
          <a:xfrm>
            <a:off x="5366888" y="343165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061F29-FAF5-42DC-80A8-0FBDD0390940}"/>
              </a:ext>
            </a:extLst>
          </p:cNvPr>
          <p:cNvSpPr/>
          <p:nvPr/>
        </p:nvSpPr>
        <p:spPr>
          <a:xfrm>
            <a:off x="5783577" y="343165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A22A2A-7369-4650-A6D4-954DEC0CBA34}"/>
              </a:ext>
            </a:extLst>
          </p:cNvPr>
          <p:cNvSpPr/>
          <p:nvPr/>
        </p:nvSpPr>
        <p:spPr>
          <a:xfrm>
            <a:off x="4950199" y="384834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ABF50-1653-43BC-9235-FAC19E3DB354}"/>
              </a:ext>
            </a:extLst>
          </p:cNvPr>
          <p:cNvSpPr/>
          <p:nvPr/>
        </p:nvSpPr>
        <p:spPr>
          <a:xfrm>
            <a:off x="5366888" y="384834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CD167FE-C279-462F-9759-65401DE4CF91}"/>
              </a:ext>
            </a:extLst>
          </p:cNvPr>
          <p:cNvSpPr/>
          <p:nvPr/>
        </p:nvSpPr>
        <p:spPr>
          <a:xfrm>
            <a:off x="5783577" y="384834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AC2C449-2537-4C2E-AA52-D3C3E8254B57}"/>
              </a:ext>
            </a:extLst>
          </p:cNvPr>
          <p:cNvSpPr/>
          <p:nvPr/>
        </p:nvSpPr>
        <p:spPr>
          <a:xfrm>
            <a:off x="4950199" y="426503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B4B2671-2155-4B58-B53E-C50B2B274027}"/>
              </a:ext>
            </a:extLst>
          </p:cNvPr>
          <p:cNvSpPr/>
          <p:nvPr/>
        </p:nvSpPr>
        <p:spPr>
          <a:xfrm>
            <a:off x="5366888" y="426503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9F0EF99-BAD5-4915-A2E3-BAFA40B543E4}"/>
              </a:ext>
            </a:extLst>
          </p:cNvPr>
          <p:cNvSpPr/>
          <p:nvPr/>
        </p:nvSpPr>
        <p:spPr>
          <a:xfrm>
            <a:off x="5783577" y="426503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D8C3E8-B34A-4B76-9CC4-E3FBFE0C6B1B}"/>
              </a:ext>
            </a:extLst>
          </p:cNvPr>
          <p:cNvCxnSpPr/>
          <p:nvPr/>
        </p:nvCxnSpPr>
        <p:spPr>
          <a:xfrm>
            <a:off x="2168016" y="3078862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F458D564-4B14-4854-9EB8-E8457142BAEA}"/>
              </a:ext>
            </a:extLst>
          </p:cNvPr>
          <p:cNvCxnSpPr/>
          <p:nvPr/>
        </p:nvCxnSpPr>
        <p:spPr>
          <a:xfrm>
            <a:off x="2159993" y="4324133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7321477" y="3436833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7738166" y="343683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154855" y="343683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7321477" y="385352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7738166" y="385352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154855" y="385352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7321477" y="427021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7738166" y="427021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154855" y="4270209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398185" y="3848345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78264" y="474561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6719382" y="4745618"/>
            <a:ext cx="23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feature map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2F2B9C-7CEA-4B02-A346-6C0013152A3D}"/>
              </a:ext>
            </a:extLst>
          </p:cNvPr>
          <p:cNvSpPr txBox="1"/>
          <p:nvPr/>
        </p:nvSpPr>
        <p:spPr>
          <a:xfrm>
            <a:off x="640491" y="2152641"/>
            <a:ext cx="6478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 + 1x0 + 1x1 + 0x0 + 1x1 + 1x0 + 0x1 + 0x0 +1x1 = 4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3EBA17-67F5-4174-9376-3960E1CD554D}"/>
              </a:ext>
            </a:extLst>
          </p:cNvPr>
          <p:cNvSpPr txBox="1"/>
          <p:nvPr/>
        </p:nvSpPr>
        <p:spPr>
          <a:xfrm>
            <a:off x="1546656" y="561096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8AF4A74-0689-4C29-90C8-5D1F92AB11C6}"/>
              </a:ext>
            </a:extLst>
          </p:cNvPr>
          <p:cNvSpPr txBox="1"/>
          <p:nvPr/>
        </p:nvSpPr>
        <p:spPr>
          <a:xfrm>
            <a:off x="5354406" y="50984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DFF924-7FAE-4F52-8D0F-05815679EC47}"/>
              </a:ext>
            </a:extLst>
          </p:cNvPr>
          <p:cNvSpPr txBox="1"/>
          <p:nvPr/>
        </p:nvSpPr>
        <p:spPr>
          <a:xfrm>
            <a:off x="7703868" y="517366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921AC-9554-4CFA-A1DA-B45AFEE5AF4F}"/>
              </a:ext>
            </a:extLst>
          </p:cNvPr>
          <p:cNvGrpSpPr/>
          <p:nvPr/>
        </p:nvGrpSpPr>
        <p:grpSpPr>
          <a:xfrm>
            <a:off x="917949" y="3086899"/>
            <a:ext cx="1250067" cy="1250069"/>
            <a:chOff x="7774160" y="1284316"/>
            <a:chExt cx="1250067" cy="1250069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2B6B465-1718-4C26-92E2-ACF5F291AB65}"/>
                </a:ext>
              </a:extLst>
            </p:cNvPr>
            <p:cNvSpPr/>
            <p:nvPr/>
          </p:nvSpPr>
          <p:spPr>
            <a:xfrm>
              <a:off x="8190849" y="128431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CAC3DE6-7095-4D98-9089-0B75930A8531}"/>
                </a:ext>
              </a:extLst>
            </p:cNvPr>
            <p:cNvSpPr/>
            <p:nvPr/>
          </p:nvSpPr>
          <p:spPr>
            <a:xfrm>
              <a:off x="7774160" y="170100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71942A-44AD-4E99-8A19-6727E58A11A1}"/>
                </a:ext>
              </a:extLst>
            </p:cNvPr>
            <p:cNvSpPr/>
            <p:nvPr/>
          </p:nvSpPr>
          <p:spPr>
            <a:xfrm>
              <a:off x="8607538" y="170100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C5B5C14-B9DC-406B-B2D0-03A257D85B75}"/>
                </a:ext>
              </a:extLst>
            </p:cNvPr>
            <p:cNvSpPr/>
            <p:nvPr/>
          </p:nvSpPr>
          <p:spPr>
            <a:xfrm>
              <a:off x="8190849" y="211769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D15D233-DC06-479C-A883-AE849339A3D3}"/>
                </a:ext>
              </a:extLst>
            </p:cNvPr>
            <p:cNvGrpSpPr/>
            <p:nvPr/>
          </p:nvGrpSpPr>
          <p:grpSpPr>
            <a:xfrm>
              <a:off x="7774160" y="1284316"/>
              <a:ext cx="1250067" cy="1250069"/>
              <a:chOff x="7774160" y="1284316"/>
              <a:chExt cx="1250067" cy="1250069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130139-DAE1-4170-8482-E98878976FEF}"/>
                  </a:ext>
                </a:extLst>
              </p:cNvPr>
              <p:cNvSpPr/>
              <p:nvPr/>
            </p:nvSpPr>
            <p:spPr>
              <a:xfrm>
                <a:off x="7774160" y="1284318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1B7E56F6-C9E6-42C3-BC2A-F27420FF7664}"/>
                  </a:ext>
                </a:extLst>
              </p:cNvPr>
              <p:cNvSpPr/>
              <p:nvPr/>
            </p:nvSpPr>
            <p:spPr>
              <a:xfrm>
                <a:off x="8607538" y="128431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6B10DECF-B9DD-4B57-9684-7FFC2E396BA5}"/>
                  </a:ext>
                </a:extLst>
              </p:cNvPr>
              <p:cNvSpPr/>
              <p:nvPr/>
            </p:nvSpPr>
            <p:spPr>
              <a:xfrm>
                <a:off x="8190849" y="170100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35DB1165-9C84-42CC-BA98-124D1849DDFE}"/>
                  </a:ext>
                </a:extLst>
              </p:cNvPr>
              <p:cNvSpPr/>
              <p:nvPr/>
            </p:nvSpPr>
            <p:spPr>
              <a:xfrm>
                <a:off x="7774160" y="211769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04526C7-500A-4A8F-96C2-13099749CD00}"/>
                  </a:ext>
                </a:extLst>
              </p:cNvPr>
              <p:cNvSpPr/>
              <p:nvPr/>
            </p:nvSpPr>
            <p:spPr>
              <a:xfrm>
                <a:off x="8607538" y="2117694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19147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1010781" y="5573684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445737" y="2845004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46383" y="5989120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761193" y="5389018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3289" y="2789872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237392" y="3053348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028779" y="3274424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CE58D60-6536-44AC-93EF-105C0440F9C8}"/>
              </a:ext>
            </a:extLst>
          </p:cNvPr>
          <p:cNvSpPr txBox="1"/>
          <p:nvPr/>
        </p:nvSpPr>
        <p:spPr>
          <a:xfrm>
            <a:off x="4939504" y="5486893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233E3D8-BB07-433B-A956-319CB7C54A79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C87BA30-0587-4A36-8CA1-63A3D8996AD5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5DE35AC-FF84-4C5A-B193-47C9925A44C0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B0ADAF4-E2AB-4EA9-BEB5-F36043BA5C4C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CC62F9-7C8D-4B8B-B291-95D384766F8A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61C353C-69B9-4C5C-AB97-4CE01B0E7C13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1119AE1-DD53-480E-8B6E-6E12B2DCFF35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642DD47-CF9C-4414-A1A5-0D15593AFB2A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321A67B-4660-4D27-A07D-D010D8FC0820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ED46349-5484-4467-AC9F-134AA7A626DB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B1EF10C-4A31-42C7-B75D-307C648A183D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5B2FF19-0E13-4929-9D63-38001A546FBC}"/>
              </a:ext>
            </a:extLst>
          </p:cNvPr>
          <p:cNvSpPr txBox="1"/>
          <p:nvPr/>
        </p:nvSpPr>
        <p:spPr>
          <a:xfrm>
            <a:off x="7454620" y="1692936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44356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04530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1182256" y="480110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484120" y="480110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85984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087847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389711" y="480110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1182256" y="510296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484120" y="510296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85984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087847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389711" y="510296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1182256" y="540483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484120" y="540483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85984" y="540482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087847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389711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1182256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484120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85984" y="570669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087847" y="570669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389711" y="570669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1182256" y="600855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484120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85984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087847" y="600855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389711" y="600855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48116" y="5125133"/>
            <a:ext cx="956525" cy="956527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940407" y="650658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881043" y="4915223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768ED7F-429C-42E0-86DD-80E7C9728A79}"/>
              </a:ext>
            </a:extLst>
          </p:cNvPr>
          <p:cNvSpPr/>
          <p:nvPr/>
        </p:nvSpPr>
        <p:spPr>
          <a:xfrm>
            <a:off x="1182256" y="31240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7CD1D75-C3AF-4547-AE79-35DA3CEA1888}"/>
              </a:ext>
            </a:extLst>
          </p:cNvPr>
          <p:cNvSpPr/>
          <p:nvPr/>
        </p:nvSpPr>
        <p:spPr>
          <a:xfrm>
            <a:off x="1484120" y="31240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A8AAD45-0240-41A3-8E81-0F480EF823D0}"/>
              </a:ext>
            </a:extLst>
          </p:cNvPr>
          <p:cNvSpPr/>
          <p:nvPr/>
        </p:nvSpPr>
        <p:spPr>
          <a:xfrm>
            <a:off x="1785984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F9D4FDE-588B-4648-8E14-099BE22C8C7A}"/>
              </a:ext>
            </a:extLst>
          </p:cNvPr>
          <p:cNvSpPr/>
          <p:nvPr/>
        </p:nvSpPr>
        <p:spPr>
          <a:xfrm>
            <a:off x="2087848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BC7DFA1-F6A1-4DAA-A2AD-DD08A7A9A6DF}"/>
              </a:ext>
            </a:extLst>
          </p:cNvPr>
          <p:cNvSpPr/>
          <p:nvPr/>
        </p:nvSpPr>
        <p:spPr>
          <a:xfrm>
            <a:off x="2389712" y="31240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D68721-1C57-4D43-99DC-EE0111799B56}"/>
              </a:ext>
            </a:extLst>
          </p:cNvPr>
          <p:cNvSpPr/>
          <p:nvPr/>
        </p:nvSpPr>
        <p:spPr>
          <a:xfrm>
            <a:off x="1182256" y="34258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245758B-6A6F-4C4D-A928-2E94302F5F60}"/>
              </a:ext>
            </a:extLst>
          </p:cNvPr>
          <p:cNvSpPr/>
          <p:nvPr/>
        </p:nvSpPr>
        <p:spPr>
          <a:xfrm>
            <a:off x="1484120" y="34258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E681D2C-DF83-4A65-BE02-1FA6C08CA8CC}"/>
              </a:ext>
            </a:extLst>
          </p:cNvPr>
          <p:cNvSpPr/>
          <p:nvPr/>
        </p:nvSpPr>
        <p:spPr>
          <a:xfrm>
            <a:off x="1785984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195AEA7-4224-49CD-9C83-54278558B16C}"/>
              </a:ext>
            </a:extLst>
          </p:cNvPr>
          <p:cNvSpPr/>
          <p:nvPr/>
        </p:nvSpPr>
        <p:spPr>
          <a:xfrm>
            <a:off x="2087848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A8B82C6-6D97-4033-9B1C-50C95D26A2FB}"/>
              </a:ext>
            </a:extLst>
          </p:cNvPr>
          <p:cNvSpPr/>
          <p:nvPr/>
        </p:nvSpPr>
        <p:spPr>
          <a:xfrm>
            <a:off x="2389712" y="34258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CEEEBF9-FFCD-4EC7-A52C-26512CFC6A82}"/>
              </a:ext>
            </a:extLst>
          </p:cNvPr>
          <p:cNvSpPr/>
          <p:nvPr/>
        </p:nvSpPr>
        <p:spPr>
          <a:xfrm>
            <a:off x="1182256" y="37277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5BA916F-4C61-4766-8F86-7B1FBDD8E2C4}"/>
              </a:ext>
            </a:extLst>
          </p:cNvPr>
          <p:cNvSpPr/>
          <p:nvPr/>
        </p:nvSpPr>
        <p:spPr>
          <a:xfrm>
            <a:off x="1484120" y="37277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03200A5-B55A-4003-B577-3813C10B323E}"/>
              </a:ext>
            </a:extLst>
          </p:cNvPr>
          <p:cNvSpPr/>
          <p:nvPr/>
        </p:nvSpPr>
        <p:spPr>
          <a:xfrm>
            <a:off x="1785984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7075CCA-97B1-43D2-8487-69F466B0D62A}"/>
              </a:ext>
            </a:extLst>
          </p:cNvPr>
          <p:cNvSpPr/>
          <p:nvPr/>
        </p:nvSpPr>
        <p:spPr>
          <a:xfrm>
            <a:off x="2087848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15A3E34-036C-448D-AF4E-616D65AA5C69}"/>
              </a:ext>
            </a:extLst>
          </p:cNvPr>
          <p:cNvSpPr/>
          <p:nvPr/>
        </p:nvSpPr>
        <p:spPr>
          <a:xfrm>
            <a:off x="2389712" y="37277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A9CE6AA-764D-4EC5-AE22-D80606C82564}"/>
              </a:ext>
            </a:extLst>
          </p:cNvPr>
          <p:cNvSpPr/>
          <p:nvPr/>
        </p:nvSpPr>
        <p:spPr>
          <a:xfrm>
            <a:off x="1182256" y="40296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F94E334-5AD9-4324-A39B-0CD54C437E27}"/>
              </a:ext>
            </a:extLst>
          </p:cNvPr>
          <p:cNvSpPr/>
          <p:nvPr/>
        </p:nvSpPr>
        <p:spPr>
          <a:xfrm>
            <a:off x="1484120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7BB5202-44C2-4B04-B5E6-EA8421FE27CE}"/>
              </a:ext>
            </a:extLst>
          </p:cNvPr>
          <p:cNvSpPr/>
          <p:nvPr/>
        </p:nvSpPr>
        <p:spPr>
          <a:xfrm>
            <a:off x="1785984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3BE44C6-A946-4CDE-A545-438AAAFCD62C}"/>
              </a:ext>
            </a:extLst>
          </p:cNvPr>
          <p:cNvSpPr/>
          <p:nvPr/>
        </p:nvSpPr>
        <p:spPr>
          <a:xfrm>
            <a:off x="2087848" y="40296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A639EF8-5E76-4642-BCC7-8E161D2358D7}"/>
              </a:ext>
            </a:extLst>
          </p:cNvPr>
          <p:cNvSpPr/>
          <p:nvPr/>
        </p:nvSpPr>
        <p:spPr>
          <a:xfrm>
            <a:off x="2389712" y="40296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2C8B60C-48F8-48F3-86E1-B3A03CF4F8F2}"/>
              </a:ext>
            </a:extLst>
          </p:cNvPr>
          <p:cNvSpPr/>
          <p:nvPr/>
        </p:nvSpPr>
        <p:spPr>
          <a:xfrm>
            <a:off x="1182256" y="43314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5F4BDB4-91A4-4EA2-881B-EA1B41D0DFA4}"/>
              </a:ext>
            </a:extLst>
          </p:cNvPr>
          <p:cNvSpPr/>
          <p:nvPr/>
        </p:nvSpPr>
        <p:spPr>
          <a:xfrm>
            <a:off x="1484120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62C0664-F569-439C-8D96-CFD84EF8D2ED}"/>
              </a:ext>
            </a:extLst>
          </p:cNvPr>
          <p:cNvSpPr/>
          <p:nvPr/>
        </p:nvSpPr>
        <p:spPr>
          <a:xfrm>
            <a:off x="1785984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9809AD0-4E31-41B2-82AD-C93404C58963}"/>
              </a:ext>
            </a:extLst>
          </p:cNvPr>
          <p:cNvSpPr/>
          <p:nvPr/>
        </p:nvSpPr>
        <p:spPr>
          <a:xfrm>
            <a:off x="2087848" y="43314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AA9893C-9795-4423-BBAE-3D592E0012EA}"/>
              </a:ext>
            </a:extLst>
          </p:cNvPr>
          <p:cNvSpPr/>
          <p:nvPr/>
        </p:nvSpPr>
        <p:spPr>
          <a:xfrm>
            <a:off x="2389712" y="43314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6" y="3421248"/>
            <a:ext cx="956525" cy="956527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48116" y="1717363"/>
            <a:ext cx="956525" cy="956527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67882" y="509133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705215" y="571535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87877" y="33767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700355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81286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97849" y="40317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/>
          <p:nvPr/>
        </p:nvCxnSpPr>
        <p:spPr>
          <a:xfrm>
            <a:off x="2690990" y="1425381"/>
            <a:ext cx="2457126" cy="3017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681929"/>
            <a:ext cx="2457127" cy="23140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>
            <a:off x="2690989" y="3116072"/>
            <a:ext cx="2457127" cy="2966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4376056"/>
            <a:ext cx="2466500" cy="25385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90989" y="4835725"/>
            <a:ext cx="2466500" cy="29563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6067716"/>
            <a:ext cx="2474909" cy="2648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6104641" y="1711748"/>
            <a:ext cx="2091667" cy="133487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6110931" y="2673889"/>
            <a:ext cx="2073298" cy="1619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6117886" y="3046618"/>
            <a:ext cx="2073298" cy="36610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6105646" y="4286288"/>
            <a:ext cx="2085538" cy="8315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6104641" y="3032567"/>
            <a:ext cx="2101810" cy="20925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6102900" y="4288420"/>
            <a:ext cx="2091976" cy="179324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60228-01B9-4ED2-AD15-F9F0B628C0B7}"/>
              </a:ext>
            </a:extLst>
          </p:cNvPr>
          <p:cNvSpPr txBox="1"/>
          <p:nvPr/>
        </p:nvSpPr>
        <p:spPr>
          <a:xfrm>
            <a:off x="6782559" y="829784"/>
            <a:ext cx="3223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4-1+0=3 3-3-1=-1 4+0-1=3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2-2-2=-2 4-2-2=0 3-1+0=2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2-1-0=1 3-1+1=3 4-1+1=4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D317C60-82E5-4118-81D0-8E65F42BD749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4BFC18E-5670-4497-B9BA-14994577F88E}"/>
              </a:ext>
            </a:extLst>
          </p:cNvPr>
          <p:cNvSpPr txBox="1"/>
          <p:nvPr/>
        </p:nvSpPr>
        <p:spPr>
          <a:xfrm>
            <a:off x="4881220" y="6137251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B873BDA9-89D2-432F-87F9-1D59C4CECFE4}"/>
              </a:ext>
            </a:extLst>
          </p:cNvPr>
          <p:cNvGrpSpPr/>
          <p:nvPr/>
        </p:nvGrpSpPr>
        <p:grpSpPr>
          <a:xfrm>
            <a:off x="1177227" y="1425497"/>
            <a:ext cx="905123" cy="905124"/>
            <a:chOff x="5356462" y="2037079"/>
            <a:chExt cx="1250068" cy="1250069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24DD3CE-088D-46E2-9CE4-6A106690EDF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98F1B690-2EB6-49EE-AAE9-AC6F544C438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A21F307-7032-4E3A-B370-5039B42F45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AB5AAD-9529-4D9A-BFC5-3748B694060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C6B0A778-3EDC-4C3E-B023-3D85A493CD86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E295DB3-EE51-4963-B14C-BA1E639D4108}"/>
                </a:ext>
              </a:extLst>
            </p:cNvPr>
            <p:cNvSpPr/>
            <p:nvPr/>
          </p:nvSpPr>
          <p:spPr>
            <a:xfrm>
              <a:off x="6189841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AA30DE23-7BFF-4CEF-AF3F-AC73E8398D8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036A4ED-5EE8-432D-8B1D-46A44D55114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E4886DAB-5547-4274-B407-1834991DDB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E37FCB-B4FE-447F-91CC-FA42BFD0CACD}"/>
              </a:ext>
            </a:extLst>
          </p:cNvPr>
          <p:cNvGrpSpPr/>
          <p:nvPr/>
        </p:nvGrpSpPr>
        <p:grpSpPr>
          <a:xfrm>
            <a:off x="1183696" y="3139005"/>
            <a:ext cx="905592" cy="905594"/>
            <a:chOff x="3099052" y="3000354"/>
            <a:chExt cx="905592" cy="905594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3E29855-1AC4-4A87-B5A8-C3820E65068B}"/>
                </a:ext>
              </a:extLst>
            </p:cNvPr>
            <p:cNvSpPr/>
            <p:nvPr/>
          </p:nvSpPr>
          <p:spPr>
            <a:xfrm>
              <a:off x="3099052" y="3000356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71A014C-132B-4A32-B49D-3B1E0DCB1E0C}"/>
                </a:ext>
              </a:extLst>
            </p:cNvPr>
            <p:cNvSpPr/>
            <p:nvPr/>
          </p:nvSpPr>
          <p:spPr>
            <a:xfrm>
              <a:off x="3400916" y="3000355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9FE0E04-32FE-417B-867B-119032283DF5}"/>
                </a:ext>
              </a:extLst>
            </p:cNvPr>
            <p:cNvSpPr/>
            <p:nvPr/>
          </p:nvSpPr>
          <p:spPr>
            <a:xfrm>
              <a:off x="3702780" y="3000354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A5423A-E6E6-42CC-AECC-05794E3AD09F}"/>
                </a:ext>
              </a:extLst>
            </p:cNvPr>
            <p:cNvSpPr/>
            <p:nvPr/>
          </p:nvSpPr>
          <p:spPr>
            <a:xfrm>
              <a:off x="3099052" y="330222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A918CEB-0C29-4068-AAC2-3B441A4706B7}"/>
                </a:ext>
              </a:extLst>
            </p:cNvPr>
            <p:cNvSpPr/>
            <p:nvPr/>
          </p:nvSpPr>
          <p:spPr>
            <a:xfrm>
              <a:off x="3400916" y="3302219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9F2C2D9-EA33-4707-AD2B-36F753B34C0D}"/>
                </a:ext>
              </a:extLst>
            </p:cNvPr>
            <p:cNvSpPr/>
            <p:nvPr/>
          </p:nvSpPr>
          <p:spPr>
            <a:xfrm>
              <a:off x="3702780" y="3302218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CDF1985-0470-4D3E-AC16-9C847AFB7ABF}"/>
                </a:ext>
              </a:extLst>
            </p:cNvPr>
            <p:cNvSpPr/>
            <p:nvPr/>
          </p:nvSpPr>
          <p:spPr>
            <a:xfrm>
              <a:off x="3099052" y="360408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9B465DF0-731C-4A01-BF59-52AD4419E47E}"/>
                </a:ext>
              </a:extLst>
            </p:cNvPr>
            <p:cNvSpPr/>
            <p:nvPr/>
          </p:nvSpPr>
          <p:spPr>
            <a:xfrm>
              <a:off x="3400916" y="3604083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8E2D10B-46D6-4DF0-83B9-6CF3CEC072CB}"/>
                </a:ext>
              </a:extLst>
            </p:cNvPr>
            <p:cNvSpPr/>
            <p:nvPr/>
          </p:nvSpPr>
          <p:spPr>
            <a:xfrm>
              <a:off x="3702780" y="3604082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969590-DB54-4F21-B2DF-9821106866CD}"/>
              </a:ext>
            </a:extLst>
          </p:cNvPr>
          <p:cNvGrpSpPr/>
          <p:nvPr/>
        </p:nvGrpSpPr>
        <p:grpSpPr>
          <a:xfrm>
            <a:off x="1183696" y="4828767"/>
            <a:ext cx="905592" cy="905594"/>
            <a:chOff x="3402616" y="4348302"/>
            <a:chExt cx="905592" cy="905594"/>
          </a:xfrm>
        </p:grpSpPr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38E4C1E-279B-408E-B1B1-7946DE9731DE}"/>
                </a:ext>
              </a:extLst>
            </p:cNvPr>
            <p:cNvSpPr/>
            <p:nvPr/>
          </p:nvSpPr>
          <p:spPr>
            <a:xfrm>
              <a:off x="3402616" y="434830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3EDCC7D-DD83-456C-B580-264CD1CA3DBD}"/>
                </a:ext>
              </a:extLst>
            </p:cNvPr>
            <p:cNvSpPr/>
            <p:nvPr/>
          </p:nvSpPr>
          <p:spPr>
            <a:xfrm>
              <a:off x="3704480" y="4348303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55D9629-63B8-4096-B4B9-890A9CDB860E}"/>
                </a:ext>
              </a:extLst>
            </p:cNvPr>
            <p:cNvSpPr/>
            <p:nvPr/>
          </p:nvSpPr>
          <p:spPr>
            <a:xfrm>
              <a:off x="4006344" y="434830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D22880D-813F-46D3-9FB3-F3C3ECC874BB}"/>
                </a:ext>
              </a:extLst>
            </p:cNvPr>
            <p:cNvSpPr/>
            <p:nvPr/>
          </p:nvSpPr>
          <p:spPr>
            <a:xfrm>
              <a:off x="3402616" y="4650168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B13C0D4-823E-4D2B-AF66-6B6997C7AB57}"/>
                </a:ext>
              </a:extLst>
            </p:cNvPr>
            <p:cNvSpPr/>
            <p:nvPr/>
          </p:nvSpPr>
          <p:spPr>
            <a:xfrm>
              <a:off x="3704480" y="4650167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253B797-5B67-458A-9A65-B6AC767C0676}"/>
                </a:ext>
              </a:extLst>
            </p:cNvPr>
            <p:cNvSpPr/>
            <p:nvPr/>
          </p:nvSpPr>
          <p:spPr>
            <a:xfrm>
              <a:off x="4006344" y="4650166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0096BA3-A51C-423D-AE4E-E09AD4AB160D}"/>
                </a:ext>
              </a:extLst>
            </p:cNvPr>
            <p:cNvSpPr/>
            <p:nvPr/>
          </p:nvSpPr>
          <p:spPr>
            <a:xfrm>
              <a:off x="3402616" y="495203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7B3F6CC-D791-4B39-B8C1-8BFDDC0BA7CE}"/>
                </a:ext>
              </a:extLst>
            </p:cNvPr>
            <p:cNvSpPr/>
            <p:nvPr/>
          </p:nvSpPr>
          <p:spPr>
            <a:xfrm>
              <a:off x="3704480" y="4952031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8154B5D-F2A1-4061-B719-84E395DB986A}"/>
                </a:ext>
              </a:extLst>
            </p:cNvPr>
            <p:cNvSpPr/>
            <p:nvPr/>
          </p:nvSpPr>
          <p:spPr>
            <a:xfrm>
              <a:off x="4006344" y="495203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B4734E58-756A-4AC5-BD8C-3FF26178F70A}"/>
              </a:ext>
            </a:extLst>
          </p:cNvPr>
          <p:cNvSpPr txBox="1"/>
          <p:nvPr/>
        </p:nvSpPr>
        <p:spPr>
          <a:xfrm>
            <a:off x="7991838" y="1869964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4154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62542" y="538901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356462" y="2037079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8163814" y="2883190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8580503" y="288318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997192" y="288318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8163814" y="329987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8580503" y="329987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997192" y="329987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8163814" y="371656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8580503" y="371656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997192" y="3716566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849747" y="5938619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393353" y="589245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4334" y="2812641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7" y="2245423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4939504" y="2466499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84FF1EC6-4B80-4BE7-8A6C-0CE86D4DACE6}"/>
              </a:ext>
            </a:extLst>
          </p:cNvPr>
          <p:cNvGrpSpPr/>
          <p:nvPr/>
        </p:nvGrpSpPr>
        <p:grpSpPr>
          <a:xfrm>
            <a:off x="5366060" y="402800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00AA907-F93F-4169-8FED-23D58BE0DE2E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589FE36-2230-4D41-BDA3-6079D075A0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1D6C42A-E10D-43D5-AA42-248ED39525F3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C88423D4-1A30-42EF-A9C6-5D0A39C7592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5A370A3-FDFA-4E03-85C6-8045EA6DA61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633A933-DE52-49D6-A45F-9C3D40849EC4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EA54763-2F51-4BBC-88B5-2D2E56462493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6049FB0-976F-41F0-AC01-882BD50D2609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62E08473-C979-459F-B3DD-DB2EC8C042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88024C1-83D3-4901-AC50-E1A48A425AB9}"/>
              </a:ext>
            </a:extLst>
          </p:cNvPr>
          <p:cNvGrpSpPr/>
          <p:nvPr/>
        </p:nvGrpSpPr>
        <p:grpSpPr>
          <a:xfrm>
            <a:off x="5157715" y="4236347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A2441F12-C6C2-46A9-86BF-50D0A2C8205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FCDE8A-6A7E-410D-81A7-BA28BBEBD87B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91EE6103-51EE-4B34-B0FF-F913580C8A1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F5FFA4C-DD32-4924-8EA0-1FEFDFA086E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6E3677E-CCC8-4629-8B19-4B69807F9DFA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8FE9841-8CEA-41BA-AEA3-14BE0309A889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7120773-20DA-47ED-B6EF-B9C28D83BD9C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E30139A4-1235-4FD8-B875-3A8E4B576DE2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2050F86-CD62-45E2-B4C3-41E5D69137E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D5D776F5-0E07-41EE-8554-01AF3F6B354B}"/>
              </a:ext>
            </a:extLst>
          </p:cNvPr>
          <p:cNvGrpSpPr/>
          <p:nvPr/>
        </p:nvGrpSpPr>
        <p:grpSpPr>
          <a:xfrm>
            <a:off x="4949102" y="445742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09D613F-A76A-44DE-AA6D-B5F4416FDF0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C73856AD-8D02-4E25-8114-2DE5AEEC3AD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0FB405E-A2B3-4B27-89B4-109887467A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23DCF7A-1ACE-45B4-817C-231B9C6430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2F34DD6-E192-4F12-AED0-2B1F4033E4E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84A8B44-D40B-4BA4-B9AE-8DD4CE40ED4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6BB51D5-9013-4FA3-A174-FD59AEE9349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664125C-BB5C-4CC3-844B-1A5E53FF60E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9A0002C-79D0-4F23-B74A-1F8A2E7A7CB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005326" y="302098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422015" y="30209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8838704" y="30209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005326" y="343767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422015" y="343767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8838704" y="343767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005326" y="385436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422015" y="385436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8838704" y="38543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6C629-BD26-4F3E-9DEB-AD73AB67CFA1}"/>
              </a:ext>
            </a:extLst>
          </p:cNvPr>
          <p:cNvSpPr txBox="1"/>
          <p:nvPr/>
        </p:nvSpPr>
        <p:spPr>
          <a:xfrm>
            <a:off x="7972706" y="386081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1203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88346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182256" y="4823269"/>
            <a:ext cx="1509319" cy="1509322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868871" y="650087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312889" y="594412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182256" y="3124032"/>
            <a:ext cx="1509320" cy="1509323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>
            <a:cxnSpLocks/>
          </p:cNvCxnSpPr>
          <p:nvPr/>
        </p:nvCxnSpPr>
        <p:spPr>
          <a:xfrm flipV="1">
            <a:off x="2690990" y="1281862"/>
            <a:ext cx="2440840" cy="1435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079604"/>
            <a:ext cx="2439675" cy="8337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 flipV="1">
            <a:off x="2690989" y="3064276"/>
            <a:ext cx="2439675" cy="5179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3880520"/>
            <a:ext cx="2466500" cy="74939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64458" y="4818231"/>
            <a:ext cx="2447544" cy="336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5660230"/>
            <a:ext cx="2429422" cy="67236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5940072" y="1281862"/>
            <a:ext cx="2365614" cy="10085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5956847" y="2077031"/>
            <a:ext cx="2381204" cy="146189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5923827" y="2304474"/>
            <a:ext cx="2397969" cy="7769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5929657" y="3530402"/>
            <a:ext cx="2393305" cy="34167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5941238" y="2330623"/>
            <a:ext cx="2357817" cy="25212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5928491" y="3530400"/>
            <a:ext cx="2382370" cy="21298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35677" y="1283313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24103" y="4857781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56307" y="482921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594840" y="5356503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26036" y="3073740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28629" y="303615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5926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695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37053" y="3589598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56321849-FEB8-4B79-BBAB-DDC7DA91C6B7}"/>
              </a:ext>
            </a:extLst>
          </p:cNvPr>
          <p:cNvGrpSpPr/>
          <p:nvPr/>
        </p:nvGrpSpPr>
        <p:grpSpPr>
          <a:xfrm>
            <a:off x="5131830" y="2144734"/>
            <a:ext cx="808243" cy="808244"/>
            <a:chOff x="5356462" y="2037079"/>
            <a:chExt cx="1250067" cy="1250069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3FAB4EE-4A3A-4A16-9A62-2F8A4A5E27F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47000C1-9D64-4BC5-82A4-E73D1AEDE3AE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BBDC10F-2D84-474D-B2CA-77CFBAC6DCEB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A509240-BF1A-44BA-8DDC-81DE2267ED5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B1CC27A4-4241-438F-AE04-31D895A45177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2490CD5-A114-448C-B66E-AAE769C7C63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946869C-115B-4FFD-8298-2F6686EBD0F9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4621E0A-D9CE-46B2-B6D0-275DC7E578A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398220E-7A52-4635-9C09-61472553C2A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582A448C-C7F4-453E-80F8-6CED4F24B229}"/>
              </a:ext>
            </a:extLst>
          </p:cNvPr>
          <p:cNvGrpSpPr/>
          <p:nvPr/>
        </p:nvGrpSpPr>
        <p:grpSpPr>
          <a:xfrm>
            <a:off x="5126236" y="3928864"/>
            <a:ext cx="808243" cy="808244"/>
            <a:chOff x="5356462" y="2037079"/>
            <a:chExt cx="1250067" cy="1250069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544BB74-30B5-47B4-9D44-26450B5C7B56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A5B7C-03CB-43F4-81E0-DD3984664D5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F9BB6E5-B15E-4245-A71F-0A789B2F3E2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549A665-9038-4498-8BB9-DF1CE35D3D7C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1F3E8F4D-DA5E-4C6D-A75E-2F29580B4763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FE040E1-A7C0-493D-85EB-5834E0628B5F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F6E6749-FA2F-4AA7-A0E9-1981517C28B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37A5D49-B833-481E-9185-B6C5A936609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C242E56-E88F-4CCB-A5D1-3DFDA791A26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7429FFF6-B187-46A8-9E35-64F5118DCE8C}"/>
              </a:ext>
            </a:extLst>
          </p:cNvPr>
          <p:cNvGrpSpPr/>
          <p:nvPr/>
        </p:nvGrpSpPr>
        <p:grpSpPr>
          <a:xfrm>
            <a:off x="5047788" y="5679093"/>
            <a:ext cx="920923" cy="843745"/>
            <a:chOff x="5067881" y="4730840"/>
            <a:chExt cx="920923" cy="843745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0AB9A3FE-D083-46CF-B7A9-7109FD609402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3481E5C4-3208-4D0F-AABD-4B0B3DF32333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941B1F58-C90B-4310-92E5-E2ECF2341E14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FBEC8F0C-8C91-410F-8807-9B328CAFC3AE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D135070F-4FD2-4DA3-AAC7-943A30B28517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9CAF6183-251F-4F81-80EE-A69543724098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10EFBB9B-50A5-41D3-8BAD-E708EDC566BF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B0A6DEDB-BB50-44FB-A53A-ACE1DC0071F1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434DA7EC-145F-4DAE-A279-C9E6F6B1D347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05E3B15D-2F32-418C-ACF0-3F6033E9ED3B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DA9C1EFA-8A82-4D99-BF94-9DB5DD4F6FDD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F41E55C-891B-4C2C-AF14-21D7C6787851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76D8F0D9-991C-4551-B18D-807D451338F4}"/>
              </a:ext>
            </a:extLst>
          </p:cNvPr>
          <p:cNvCxnSpPr>
            <a:cxnSpLocks/>
          </p:cNvCxnSpPr>
          <p:nvPr/>
        </p:nvCxnSpPr>
        <p:spPr>
          <a:xfrm>
            <a:off x="2682580" y="1408385"/>
            <a:ext cx="2448084" cy="73634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10E7CFD1-A86B-41ED-8D59-BD46BB024078}"/>
              </a:ext>
            </a:extLst>
          </p:cNvPr>
          <p:cNvCxnSpPr>
            <a:cxnSpLocks/>
          </p:cNvCxnSpPr>
          <p:nvPr/>
        </p:nvCxnSpPr>
        <p:spPr>
          <a:xfrm>
            <a:off x="2692155" y="2911347"/>
            <a:ext cx="2458404" cy="455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FBF51D24-5B29-47DA-851B-AAEC6EE92F08}"/>
              </a:ext>
            </a:extLst>
          </p:cNvPr>
          <p:cNvCxnSpPr>
            <a:cxnSpLocks/>
          </p:cNvCxnSpPr>
          <p:nvPr/>
        </p:nvCxnSpPr>
        <p:spPr>
          <a:xfrm>
            <a:off x="2690989" y="3122578"/>
            <a:ext cx="2448848" cy="80187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873F3BB9-A0D7-4F67-8AD5-3CD49BAC34E4}"/>
              </a:ext>
            </a:extLst>
          </p:cNvPr>
          <p:cNvCxnSpPr>
            <a:cxnSpLocks/>
          </p:cNvCxnSpPr>
          <p:nvPr/>
        </p:nvCxnSpPr>
        <p:spPr>
          <a:xfrm>
            <a:off x="2689823" y="4625786"/>
            <a:ext cx="2443758" cy="11676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F425B0FA-3313-4AB4-A598-ACA61F7C4135}"/>
              </a:ext>
            </a:extLst>
          </p:cNvPr>
          <p:cNvCxnSpPr>
            <a:cxnSpLocks/>
          </p:cNvCxnSpPr>
          <p:nvPr/>
        </p:nvCxnSpPr>
        <p:spPr>
          <a:xfrm>
            <a:off x="2703676" y="4813430"/>
            <a:ext cx="2409491" cy="88553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161C5D67-87AE-4EFF-A661-49729148BEC2}"/>
              </a:ext>
            </a:extLst>
          </p:cNvPr>
          <p:cNvCxnSpPr>
            <a:cxnSpLocks/>
          </p:cNvCxnSpPr>
          <p:nvPr/>
        </p:nvCxnSpPr>
        <p:spPr>
          <a:xfrm>
            <a:off x="2655270" y="6313454"/>
            <a:ext cx="2456732" cy="20156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588D66F7-016D-4F36-88C3-AD97A570FE77}"/>
              </a:ext>
            </a:extLst>
          </p:cNvPr>
          <p:cNvCxnSpPr>
            <a:cxnSpLocks/>
          </p:cNvCxnSpPr>
          <p:nvPr/>
        </p:nvCxnSpPr>
        <p:spPr>
          <a:xfrm>
            <a:off x="5932683" y="2134545"/>
            <a:ext cx="2383146" cy="204601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31671CD6-8CF2-48EF-BA69-ACC997855133}"/>
              </a:ext>
            </a:extLst>
          </p:cNvPr>
          <p:cNvCxnSpPr>
            <a:cxnSpLocks/>
          </p:cNvCxnSpPr>
          <p:nvPr/>
        </p:nvCxnSpPr>
        <p:spPr>
          <a:xfrm>
            <a:off x="5925574" y="2938173"/>
            <a:ext cx="2380112" cy="249312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0F8F0A80-A1DB-4F16-B015-F7A2F6AB89DC}"/>
              </a:ext>
            </a:extLst>
          </p:cNvPr>
          <p:cNvCxnSpPr>
            <a:cxnSpLocks/>
          </p:cNvCxnSpPr>
          <p:nvPr/>
        </p:nvCxnSpPr>
        <p:spPr>
          <a:xfrm>
            <a:off x="5919607" y="3924452"/>
            <a:ext cx="2386079" cy="248176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515D8360-3AA9-4422-B29F-8D8ED0CAF55F}"/>
              </a:ext>
            </a:extLst>
          </p:cNvPr>
          <p:cNvCxnSpPr>
            <a:cxnSpLocks/>
          </p:cNvCxnSpPr>
          <p:nvPr/>
        </p:nvCxnSpPr>
        <p:spPr>
          <a:xfrm>
            <a:off x="5913473" y="4740031"/>
            <a:ext cx="2398602" cy="67922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2926150A-981F-41D1-84C5-2AEFA75C3AD2}"/>
              </a:ext>
            </a:extLst>
          </p:cNvPr>
          <p:cNvCxnSpPr>
            <a:cxnSpLocks/>
          </p:cNvCxnSpPr>
          <p:nvPr/>
        </p:nvCxnSpPr>
        <p:spPr>
          <a:xfrm flipV="1">
            <a:off x="5940072" y="5413954"/>
            <a:ext cx="2353986" cy="1087943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5DC473AB-85D9-4FC3-9631-C7435CE8ED95}"/>
              </a:ext>
            </a:extLst>
          </p:cNvPr>
          <p:cNvCxnSpPr>
            <a:cxnSpLocks/>
          </p:cNvCxnSpPr>
          <p:nvPr/>
        </p:nvCxnSpPr>
        <p:spPr>
          <a:xfrm flipV="1">
            <a:off x="5920370" y="4180441"/>
            <a:ext cx="2387063" cy="152633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DA5B8E-477E-4A55-8378-7B16026E5A6D}"/>
              </a:ext>
            </a:extLst>
          </p:cNvPr>
          <p:cNvSpPr/>
          <p:nvPr/>
        </p:nvSpPr>
        <p:spPr>
          <a:xfrm>
            <a:off x="8333000" y="31212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6DE27D-2C73-42C3-930D-75FAB6389F58}"/>
              </a:ext>
            </a:extLst>
          </p:cNvPr>
          <p:cNvSpPr/>
          <p:nvPr/>
        </p:nvSpPr>
        <p:spPr>
          <a:xfrm>
            <a:off x="8331834" y="228720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26CF89-F893-4ADD-AADF-B514106AE865}"/>
              </a:ext>
            </a:extLst>
          </p:cNvPr>
          <p:cNvSpPr/>
          <p:nvPr/>
        </p:nvSpPr>
        <p:spPr>
          <a:xfrm>
            <a:off x="8748523" y="228720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C05737-3DF7-40FF-9C5E-DB00457F094D}"/>
              </a:ext>
            </a:extLst>
          </p:cNvPr>
          <p:cNvSpPr/>
          <p:nvPr/>
        </p:nvSpPr>
        <p:spPr>
          <a:xfrm>
            <a:off x="9165212" y="228720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177EE-5CE8-40AC-8B7B-4C4CFED41A07}"/>
              </a:ext>
            </a:extLst>
          </p:cNvPr>
          <p:cNvSpPr/>
          <p:nvPr/>
        </p:nvSpPr>
        <p:spPr>
          <a:xfrm>
            <a:off x="8331834" y="270389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A374C5-4A22-450C-96E6-0565616DDC41}"/>
              </a:ext>
            </a:extLst>
          </p:cNvPr>
          <p:cNvSpPr/>
          <p:nvPr/>
        </p:nvSpPr>
        <p:spPr>
          <a:xfrm>
            <a:off x="8748523" y="270389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ED5B69-B469-4C0A-8AE0-0AE2A3D443CD}"/>
              </a:ext>
            </a:extLst>
          </p:cNvPr>
          <p:cNvSpPr/>
          <p:nvPr/>
        </p:nvSpPr>
        <p:spPr>
          <a:xfrm>
            <a:off x="9165212" y="270389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DCDC2F-2B8B-442A-BB77-A2262D6DDE8F}"/>
              </a:ext>
            </a:extLst>
          </p:cNvPr>
          <p:cNvSpPr/>
          <p:nvPr/>
        </p:nvSpPr>
        <p:spPr>
          <a:xfrm>
            <a:off x="8748523" y="312058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A80BA3-505B-4C25-98B8-3615AABAFD44}"/>
              </a:ext>
            </a:extLst>
          </p:cNvPr>
          <p:cNvSpPr/>
          <p:nvPr/>
        </p:nvSpPr>
        <p:spPr>
          <a:xfrm>
            <a:off x="9165212" y="312058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A8431-8A91-46BD-8CB3-58B6E645D21E}"/>
              </a:ext>
            </a:extLst>
          </p:cNvPr>
          <p:cNvSpPr txBox="1"/>
          <p:nvPr/>
        </p:nvSpPr>
        <p:spPr>
          <a:xfrm>
            <a:off x="8301207" y="270806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F67194-E7DA-46CF-A74B-C91AC7918597}"/>
              </a:ext>
            </a:extLst>
          </p:cNvPr>
          <p:cNvSpPr txBox="1"/>
          <p:nvPr/>
        </p:nvSpPr>
        <p:spPr>
          <a:xfrm>
            <a:off x="8748523" y="22991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475020-3D61-45D3-BFA2-A167A9FFAAA9}"/>
              </a:ext>
            </a:extLst>
          </p:cNvPr>
          <p:cNvSpPr/>
          <p:nvPr/>
        </p:nvSpPr>
        <p:spPr>
          <a:xfrm>
            <a:off x="8333000" y="5019694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230CFD-C7BB-4F27-8F10-88AD1C94E0DA}"/>
              </a:ext>
            </a:extLst>
          </p:cNvPr>
          <p:cNvSpPr/>
          <p:nvPr/>
        </p:nvSpPr>
        <p:spPr>
          <a:xfrm>
            <a:off x="8331834" y="4185652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705D71-A2F1-4D36-9CF7-833F43335BDC}"/>
              </a:ext>
            </a:extLst>
          </p:cNvPr>
          <p:cNvSpPr/>
          <p:nvPr/>
        </p:nvSpPr>
        <p:spPr>
          <a:xfrm>
            <a:off x="8748523" y="418565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3FB0C2-AF71-4E7B-A729-8301F5F07C68}"/>
              </a:ext>
            </a:extLst>
          </p:cNvPr>
          <p:cNvSpPr/>
          <p:nvPr/>
        </p:nvSpPr>
        <p:spPr>
          <a:xfrm>
            <a:off x="9165212" y="418565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461A59-6693-4F46-AB97-D582FFA19999}"/>
              </a:ext>
            </a:extLst>
          </p:cNvPr>
          <p:cNvSpPr/>
          <p:nvPr/>
        </p:nvSpPr>
        <p:spPr>
          <a:xfrm>
            <a:off x="8331834" y="460234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0C2332-54E4-4DA5-86C9-15C642103FAA}"/>
              </a:ext>
            </a:extLst>
          </p:cNvPr>
          <p:cNvSpPr/>
          <p:nvPr/>
        </p:nvSpPr>
        <p:spPr>
          <a:xfrm>
            <a:off x="8748523" y="460234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16D670-9B04-4B7D-8E2C-A62BA1A56030}"/>
              </a:ext>
            </a:extLst>
          </p:cNvPr>
          <p:cNvSpPr/>
          <p:nvPr/>
        </p:nvSpPr>
        <p:spPr>
          <a:xfrm>
            <a:off x="9165212" y="460233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30FB42-7FBF-4EB6-A8E2-E93F252EF300}"/>
              </a:ext>
            </a:extLst>
          </p:cNvPr>
          <p:cNvSpPr/>
          <p:nvPr/>
        </p:nvSpPr>
        <p:spPr>
          <a:xfrm>
            <a:off x="8748523" y="501902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073189-7683-4648-AC6D-C48E25BDA02A}"/>
              </a:ext>
            </a:extLst>
          </p:cNvPr>
          <p:cNvSpPr/>
          <p:nvPr/>
        </p:nvSpPr>
        <p:spPr>
          <a:xfrm>
            <a:off x="9165212" y="5019028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982ABA-E80F-4109-8F8F-A7A0DFE080C5}"/>
              </a:ext>
            </a:extLst>
          </p:cNvPr>
          <p:cNvSpPr txBox="1"/>
          <p:nvPr/>
        </p:nvSpPr>
        <p:spPr>
          <a:xfrm>
            <a:off x="3886859" y="6508325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1959060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251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Function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1632615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1631449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2048138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2464827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1631449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2048138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2464827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2048138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2464827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1581173" y="259429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C0DB0695-E6F9-4309-AFBF-EF000797C949}"/>
              </a:ext>
            </a:extLst>
          </p:cNvPr>
          <p:cNvGrpSpPr/>
          <p:nvPr/>
        </p:nvGrpSpPr>
        <p:grpSpPr>
          <a:xfrm>
            <a:off x="1637416" y="4053991"/>
            <a:ext cx="1250067" cy="1250733"/>
            <a:chOff x="8205651" y="2309081"/>
            <a:chExt cx="1250067" cy="12507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E09B795-ED53-4B29-AA6A-18044AC81CD7}"/>
                </a:ext>
              </a:extLst>
            </p:cNvPr>
            <p:cNvSpPr/>
            <p:nvPr/>
          </p:nvSpPr>
          <p:spPr>
            <a:xfrm>
              <a:off x="8206817" y="3143125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770364A1-8D23-4925-AB25-0491B6B59EB1}"/>
                </a:ext>
              </a:extLst>
            </p:cNvPr>
            <p:cNvSpPr/>
            <p:nvPr/>
          </p:nvSpPr>
          <p:spPr>
            <a:xfrm>
              <a:off x="8205651" y="2309083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A59761F-651D-4A1A-A118-2A42231F04D7}"/>
                </a:ext>
              </a:extLst>
            </p:cNvPr>
            <p:cNvSpPr/>
            <p:nvPr/>
          </p:nvSpPr>
          <p:spPr>
            <a:xfrm>
              <a:off x="8622340" y="230908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E6B0F0F-3B4D-4F9D-9368-2EEEEC332297}"/>
                </a:ext>
              </a:extLst>
            </p:cNvPr>
            <p:cNvSpPr/>
            <p:nvPr/>
          </p:nvSpPr>
          <p:spPr>
            <a:xfrm>
              <a:off x="9039029" y="230908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E2C6BEA-2024-46BE-8A05-37B5416F7F1A}"/>
                </a:ext>
              </a:extLst>
            </p:cNvPr>
            <p:cNvSpPr/>
            <p:nvPr/>
          </p:nvSpPr>
          <p:spPr>
            <a:xfrm>
              <a:off x="8205651" y="272577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05600425-96F9-4296-A2AC-96A51736654A}"/>
                </a:ext>
              </a:extLst>
            </p:cNvPr>
            <p:cNvSpPr/>
            <p:nvPr/>
          </p:nvSpPr>
          <p:spPr>
            <a:xfrm>
              <a:off x="8622340" y="272577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1FC73F4-7C58-4CFB-9ADB-4A7D3561C577}"/>
                </a:ext>
              </a:extLst>
            </p:cNvPr>
            <p:cNvSpPr/>
            <p:nvPr/>
          </p:nvSpPr>
          <p:spPr>
            <a:xfrm>
              <a:off x="9039029" y="272577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9A92A09-4D5B-4266-AB95-2AB7C391783E}"/>
                </a:ext>
              </a:extLst>
            </p:cNvPr>
            <p:cNvSpPr/>
            <p:nvPr/>
          </p:nvSpPr>
          <p:spPr>
            <a:xfrm>
              <a:off x="8622340" y="314246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C84D9D2-FF15-437B-B0FA-DEC4B5D5D7BD}"/>
                </a:ext>
              </a:extLst>
            </p:cNvPr>
            <p:cNvSpPr/>
            <p:nvPr/>
          </p:nvSpPr>
          <p:spPr>
            <a:xfrm>
              <a:off x="9039029" y="3142459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966DCD88-2209-4F5D-BC0C-B28FBB67810D}"/>
              </a:ext>
            </a:extLst>
          </p:cNvPr>
          <p:cNvSpPr txBox="1"/>
          <p:nvPr/>
        </p:nvSpPr>
        <p:spPr>
          <a:xfrm>
            <a:off x="2039091" y="406990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CF99D04-B003-48C7-BA38-3896679653D4}"/>
              </a:ext>
            </a:extLst>
          </p:cNvPr>
          <p:cNvSpPr txBox="1"/>
          <p:nvPr/>
        </p:nvSpPr>
        <p:spPr>
          <a:xfrm>
            <a:off x="2043218" y="44805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417AEDF-B4D1-440C-B043-D5AD7085C39E}"/>
              </a:ext>
            </a:extLst>
          </p:cNvPr>
          <p:cNvSpPr txBox="1"/>
          <p:nvPr/>
        </p:nvSpPr>
        <p:spPr>
          <a:xfrm>
            <a:off x="2431624" y="44859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9E981D6-1251-4232-BC5F-BE7AB90F4402}"/>
              </a:ext>
            </a:extLst>
          </p:cNvPr>
          <p:cNvSpPr/>
          <p:nvPr/>
        </p:nvSpPr>
        <p:spPr>
          <a:xfrm>
            <a:off x="6134001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B1A1D6B-4714-4353-83B9-0E507F892903}"/>
              </a:ext>
            </a:extLst>
          </p:cNvPr>
          <p:cNvSpPr/>
          <p:nvPr/>
        </p:nvSpPr>
        <p:spPr>
          <a:xfrm>
            <a:off x="6134001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E38B395-F590-4E5F-BB27-68F87259C35F}"/>
              </a:ext>
            </a:extLst>
          </p:cNvPr>
          <p:cNvSpPr/>
          <p:nvPr/>
        </p:nvSpPr>
        <p:spPr>
          <a:xfrm>
            <a:off x="6550690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58C8B0C-7AFA-4F86-AACD-0F0F87492245}"/>
              </a:ext>
            </a:extLst>
          </p:cNvPr>
          <p:cNvSpPr/>
          <p:nvPr/>
        </p:nvSpPr>
        <p:spPr>
          <a:xfrm>
            <a:off x="6967379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6EFBA68-31D6-41E1-9F0F-76EEE1839BF5}"/>
              </a:ext>
            </a:extLst>
          </p:cNvPr>
          <p:cNvSpPr/>
          <p:nvPr/>
        </p:nvSpPr>
        <p:spPr>
          <a:xfrm>
            <a:off x="6134001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B48D439-4D49-4643-BBD0-B3267C503741}"/>
              </a:ext>
            </a:extLst>
          </p:cNvPr>
          <p:cNvSpPr/>
          <p:nvPr/>
        </p:nvSpPr>
        <p:spPr>
          <a:xfrm>
            <a:off x="6550690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B2EED89-CDC7-4A39-ACAF-5198D3707D92}"/>
              </a:ext>
            </a:extLst>
          </p:cNvPr>
          <p:cNvSpPr/>
          <p:nvPr/>
        </p:nvSpPr>
        <p:spPr>
          <a:xfrm>
            <a:off x="6967379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9FD9298D-F0C7-4F46-88F5-3DE226ECD98B}"/>
              </a:ext>
            </a:extLst>
          </p:cNvPr>
          <p:cNvSpPr/>
          <p:nvPr/>
        </p:nvSpPr>
        <p:spPr>
          <a:xfrm>
            <a:off x="6550690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D3FE59A-8C85-41F9-A00C-70950475C6BB}"/>
              </a:ext>
            </a:extLst>
          </p:cNvPr>
          <p:cNvSpPr/>
          <p:nvPr/>
        </p:nvSpPr>
        <p:spPr>
          <a:xfrm>
            <a:off x="6967379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BBDE648-6155-41A0-979D-8A449726A2C4}"/>
              </a:ext>
            </a:extLst>
          </p:cNvPr>
          <p:cNvSpPr/>
          <p:nvPr/>
        </p:nvSpPr>
        <p:spPr>
          <a:xfrm>
            <a:off x="6141134" y="48880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A8D617D4-FD10-4679-9042-48869D08F2BD}"/>
              </a:ext>
            </a:extLst>
          </p:cNvPr>
          <p:cNvSpPr/>
          <p:nvPr/>
        </p:nvSpPr>
        <p:spPr>
          <a:xfrm>
            <a:off x="6139968" y="405399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C0D0189-1051-472E-84F2-CD9DBD9E457C}"/>
              </a:ext>
            </a:extLst>
          </p:cNvPr>
          <p:cNvSpPr/>
          <p:nvPr/>
        </p:nvSpPr>
        <p:spPr>
          <a:xfrm>
            <a:off x="6556657" y="405399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3DC260E-8944-40C0-89BA-122C2BFF819B}"/>
              </a:ext>
            </a:extLst>
          </p:cNvPr>
          <p:cNvSpPr/>
          <p:nvPr/>
        </p:nvSpPr>
        <p:spPr>
          <a:xfrm>
            <a:off x="6973346" y="405399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2F28216-D57E-47A2-B024-8A7DC8D61BF9}"/>
              </a:ext>
            </a:extLst>
          </p:cNvPr>
          <p:cNvSpPr/>
          <p:nvPr/>
        </p:nvSpPr>
        <p:spPr>
          <a:xfrm>
            <a:off x="6139968" y="447068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6BEED32F-1B6D-43A2-91DB-067712ABE062}"/>
              </a:ext>
            </a:extLst>
          </p:cNvPr>
          <p:cNvSpPr/>
          <p:nvPr/>
        </p:nvSpPr>
        <p:spPr>
          <a:xfrm>
            <a:off x="6556657" y="447068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ED2EA91-3599-4EE9-A989-9EE734030D3E}"/>
              </a:ext>
            </a:extLst>
          </p:cNvPr>
          <p:cNvSpPr/>
          <p:nvPr/>
        </p:nvSpPr>
        <p:spPr>
          <a:xfrm>
            <a:off x="6973346" y="447068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44B9C4A0-4876-4678-BBAF-B19AF3D84D10}"/>
              </a:ext>
            </a:extLst>
          </p:cNvPr>
          <p:cNvSpPr/>
          <p:nvPr/>
        </p:nvSpPr>
        <p:spPr>
          <a:xfrm>
            <a:off x="6556657" y="488737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9029FD65-2ACE-4D82-96DB-13C89490699B}"/>
              </a:ext>
            </a:extLst>
          </p:cNvPr>
          <p:cNvSpPr/>
          <p:nvPr/>
        </p:nvSpPr>
        <p:spPr>
          <a:xfrm>
            <a:off x="6973346" y="4887369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BDAC137-1201-476C-8385-448BE790CC54}"/>
              </a:ext>
            </a:extLst>
          </p:cNvPr>
          <p:cNvSpPr/>
          <p:nvPr/>
        </p:nvSpPr>
        <p:spPr>
          <a:xfrm>
            <a:off x="4260078" y="4463993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122131-F4DC-4F53-B88E-64776489BB5E}"/>
              </a:ext>
            </a:extLst>
          </p:cNvPr>
          <p:cNvGrpSpPr/>
          <p:nvPr/>
        </p:nvGrpSpPr>
        <p:grpSpPr>
          <a:xfrm>
            <a:off x="4297686" y="4560058"/>
            <a:ext cx="295154" cy="143534"/>
            <a:chOff x="4259484" y="1298029"/>
            <a:chExt cx="544010" cy="26455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1F5E0F-9BAB-40FA-ACE4-AFD28B963407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AAC0C6CA-54CE-4E8F-85C2-D2255514D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3" name="타원 282">
            <a:extLst>
              <a:ext uri="{FF2B5EF4-FFF2-40B4-BE49-F238E27FC236}">
                <a16:creationId xmlns:a16="http://schemas.microsoft.com/office/drawing/2014/main" id="{E83B473D-4B6C-4A6D-BBEF-C8E00CEC8FE2}"/>
              </a:ext>
            </a:extLst>
          </p:cNvPr>
          <p:cNvSpPr/>
          <p:nvPr/>
        </p:nvSpPr>
        <p:spPr>
          <a:xfrm>
            <a:off x="4260078" y="2596909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4915098-1B2B-4FA5-8613-A07577646605}"/>
              </a:ext>
            </a:extLst>
          </p:cNvPr>
          <p:cNvGrpSpPr/>
          <p:nvPr/>
        </p:nvGrpSpPr>
        <p:grpSpPr>
          <a:xfrm>
            <a:off x="4297686" y="2692974"/>
            <a:ext cx="295154" cy="143534"/>
            <a:chOff x="4259484" y="1298029"/>
            <a:chExt cx="544010" cy="264554"/>
          </a:xfrm>
        </p:grpSpPr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72E74938-DE08-42CE-8D96-170C0FE70DC0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 285">
              <a:extLst>
                <a:ext uri="{FF2B5EF4-FFF2-40B4-BE49-F238E27FC236}">
                  <a16:creationId xmlns:a16="http://schemas.microsoft.com/office/drawing/2014/main" id="{6B682268-8711-465A-8EA4-D6F72BAF3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3A0D0B-2AFC-44FF-86E0-33276D0A99E8}"/>
              </a:ext>
            </a:extLst>
          </p:cNvPr>
          <p:cNvSpPr txBox="1"/>
          <p:nvPr/>
        </p:nvSpPr>
        <p:spPr>
          <a:xfrm>
            <a:off x="4075589" y="213262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9EB845E0-2ED3-4F52-94AB-5036F43F1317}"/>
              </a:ext>
            </a:extLst>
          </p:cNvPr>
          <p:cNvSpPr txBox="1"/>
          <p:nvPr/>
        </p:nvSpPr>
        <p:spPr>
          <a:xfrm>
            <a:off x="4036253" y="397859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0CA8984-1EB8-4673-A597-2C0DA3CFDC40}"/>
              </a:ext>
            </a:extLst>
          </p:cNvPr>
          <p:cNvCxnSpPr>
            <a:stCxn id="202" idx="3"/>
            <a:endCxn id="283" idx="2"/>
          </p:cNvCxnSpPr>
          <p:nvPr/>
        </p:nvCxnSpPr>
        <p:spPr>
          <a:xfrm>
            <a:off x="2881516" y="2803301"/>
            <a:ext cx="1378562" cy="195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BB55CBAB-2764-43AD-AF18-03D981448E94}"/>
              </a:ext>
            </a:extLst>
          </p:cNvPr>
          <p:cNvCxnSpPr>
            <a:cxnSpLocks/>
            <a:stCxn id="283" idx="6"/>
            <a:endCxn id="253" idx="1"/>
          </p:cNvCxnSpPr>
          <p:nvPr/>
        </p:nvCxnSpPr>
        <p:spPr>
          <a:xfrm flipV="1">
            <a:off x="4676768" y="2803303"/>
            <a:ext cx="1457233" cy="195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FAB2CEA7-C6F7-4BE6-9669-5C7494CF44EE}"/>
              </a:ext>
            </a:extLst>
          </p:cNvPr>
          <p:cNvCxnSpPr>
            <a:cxnSpLocks/>
            <a:stCxn id="181" idx="3"/>
            <a:endCxn id="4" idx="2"/>
          </p:cNvCxnSpPr>
          <p:nvPr/>
        </p:nvCxnSpPr>
        <p:spPr>
          <a:xfrm flipV="1">
            <a:off x="2898418" y="4672338"/>
            <a:ext cx="1361660" cy="1364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8DCB66ED-0789-4283-BCCF-A9594BAB66A5}"/>
              </a:ext>
            </a:extLst>
          </p:cNvPr>
          <p:cNvCxnSpPr>
            <a:cxnSpLocks/>
            <a:stCxn id="4" idx="6"/>
            <a:endCxn id="274" idx="1"/>
          </p:cNvCxnSpPr>
          <p:nvPr/>
        </p:nvCxnSpPr>
        <p:spPr>
          <a:xfrm>
            <a:off x="4676768" y="4672338"/>
            <a:ext cx="1463200" cy="66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104DF5E-3171-44D4-B6AE-F06FFB8E883C}"/>
              </a:ext>
            </a:extLst>
          </p:cNvPr>
          <p:cNvCxnSpPr/>
          <p:nvPr/>
        </p:nvCxnSpPr>
        <p:spPr>
          <a:xfrm flipV="1">
            <a:off x="8578141" y="1150717"/>
            <a:ext cx="0" cy="1775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A7AEB06-EFCF-45E4-BD3D-375B4A2AFC9F}"/>
              </a:ext>
            </a:extLst>
          </p:cNvPr>
          <p:cNvCxnSpPr/>
          <p:nvPr/>
        </p:nvCxnSpPr>
        <p:spPr>
          <a:xfrm>
            <a:off x="8354364" y="2859912"/>
            <a:ext cx="21413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9ECE97-846B-46B8-BC4D-D3BE7BC48D16}"/>
              </a:ext>
            </a:extLst>
          </p:cNvPr>
          <p:cNvCxnSpPr>
            <a:cxnSpLocks/>
          </p:cNvCxnSpPr>
          <p:nvPr/>
        </p:nvCxnSpPr>
        <p:spPr>
          <a:xfrm>
            <a:off x="7665522" y="2859912"/>
            <a:ext cx="91261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BDCEEAF-1603-4F1C-B954-C66F136B096F}"/>
              </a:ext>
            </a:extLst>
          </p:cNvPr>
          <p:cNvCxnSpPr>
            <a:cxnSpLocks/>
          </p:cNvCxnSpPr>
          <p:nvPr/>
        </p:nvCxnSpPr>
        <p:spPr>
          <a:xfrm flipV="1">
            <a:off x="8578141" y="1374494"/>
            <a:ext cx="1531717" cy="14854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EA16E7-C953-43EC-ABE5-F6D7D653C64B}"/>
              </a:ext>
            </a:extLst>
          </p:cNvPr>
          <p:cNvSpPr txBox="1"/>
          <p:nvPr/>
        </p:nvSpPr>
        <p:spPr>
          <a:xfrm>
            <a:off x="5675947" y="148667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max(0,x)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CC8451-9F6F-4005-B420-A2117A7EE100}"/>
              </a:ext>
            </a:extLst>
          </p:cNvPr>
          <p:cNvSpPr txBox="1"/>
          <p:nvPr/>
        </p:nvSpPr>
        <p:spPr>
          <a:xfrm>
            <a:off x="5688264" y="678383"/>
            <a:ext cx="1034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x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828875-3F44-4342-A68E-56BF90B8A8E9}"/>
              </a:ext>
            </a:extLst>
          </p:cNvPr>
          <p:cNvSpPr txBox="1"/>
          <p:nvPr/>
        </p:nvSpPr>
        <p:spPr>
          <a:xfrm>
            <a:off x="3374844" y="549098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00000010  +2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AECE1B1-0A9D-450D-BE7B-814141FE0725}"/>
              </a:ext>
            </a:extLst>
          </p:cNvPr>
          <p:cNvSpPr txBox="1"/>
          <p:nvPr/>
        </p:nvSpPr>
        <p:spPr>
          <a:xfrm>
            <a:off x="3374844" y="6076510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11111110  -2 =&gt; 254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58898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748185" y="903249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6BAC03D-B606-4E44-819D-B6187BE7B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28" y="1303359"/>
            <a:ext cx="8987742" cy="5016758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Arguments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dimensionality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space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i.e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number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2D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along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!= 1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incompatible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dilation_rate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!= 1.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353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09289" y="938431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C912B1-C230-4E52-9137-C0886632A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84" y="1336120"/>
            <a:ext cx="8160152" cy="418576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don't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anything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3"/>
              </a:rPr>
              <a:t>keras.activations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use_bias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Boolean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whether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layer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68685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80575" y="1289365"/>
            <a:ext cx="875643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*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[[7],[8],[9]]]],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039484" y="3628663"/>
            <a:ext cx="5087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(1, 3, 3, 1)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6EDA36A9-73DD-4EBF-8A87-0044E646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3967217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14406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10B3E23-2CE9-43F4-BC50-0EFD5E14259B}"/>
              </a:ext>
            </a:extLst>
          </p:cNvPr>
          <p:cNvSpPr/>
          <p:nvPr/>
        </p:nvSpPr>
        <p:spPr>
          <a:xfrm>
            <a:off x="3968166" y="2012186"/>
            <a:ext cx="1605944" cy="178593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2093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[[[[1],[2],[3]],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[[4],[5],[6]],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[[7],[8],[9]]]]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3643562" y="950558"/>
            <a:ext cx="6625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(1,3,3,1)=&gt;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(batch_size,height,width,channel)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F26505-C532-471C-8126-A16B61466039}"/>
              </a:ext>
            </a:extLst>
          </p:cNvPr>
          <p:cNvSpPr/>
          <p:nvPr/>
        </p:nvSpPr>
        <p:spPr>
          <a:xfrm>
            <a:off x="4012259" y="2062273"/>
            <a:ext cx="1517759" cy="5628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71B33B-FECB-4E5F-B771-F783FE7C2643}"/>
              </a:ext>
            </a:extLst>
          </p:cNvPr>
          <p:cNvSpPr/>
          <p:nvPr/>
        </p:nvSpPr>
        <p:spPr>
          <a:xfrm>
            <a:off x="4056763" y="210513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0399F9-5FDD-412B-B896-7A3FC2A8F261}"/>
              </a:ext>
            </a:extLst>
          </p:cNvPr>
          <p:cNvSpPr/>
          <p:nvPr/>
        </p:nvSpPr>
        <p:spPr>
          <a:xfrm>
            <a:off x="4096054" y="214653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317A994-DD35-460F-8743-AB1772C3AC79}"/>
              </a:ext>
            </a:extLst>
          </p:cNvPr>
          <p:cNvSpPr/>
          <p:nvPr/>
        </p:nvSpPr>
        <p:spPr>
          <a:xfrm>
            <a:off x="4533464" y="210513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5DB0DA-3F35-4DE6-AB07-6AE4C4722120}"/>
              </a:ext>
            </a:extLst>
          </p:cNvPr>
          <p:cNvSpPr/>
          <p:nvPr/>
        </p:nvSpPr>
        <p:spPr>
          <a:xfrm>
            <a:off x="4572755" y="214653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835F974-13B2-4B38-8BC6-8B86ECFED66B}"/>
              </a:ext>
            </a:extLst>
          </p:cNvPr>
          <p:cNvSpPr/>
          <p:nvPr/>
        </p:nvSpPr>
        <p:spPr>
          <a:xfrm>
            <a:off x="5010165" y="210513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81871B8-3867-4673-8077-7C7CC510F57E}"/>
              </a:ext>
            </a:extLst>
          </p:cNvPr>
          <p:cNvSpPr/>
          <p:nvPr/>
        </p:nvSpPr>
        <p:spPr>
          <a:xfrm>
            <a:off x="5049456" y="214653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063709-65E5-43D8-838C-FCA5EB57BFB9}"/>
              </a:ext>
            </a:extLst>
          </p:cNvPr>
          <p:cNvSpPr/>
          <p:nvPr/>
        </p:nvSpPr>
        <p:spPr>
          <a:xfrm>
            <a:off x="4012259" y="2623708"/>
            <a:ext cx="1517759" cy="5628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A06A7F8-9565-441B-892F-7E44DC021CF6}"/>
              </a:ext>
            </a:extLst>
          </p:cNvPr>
          <p:cNvSpPr/>
          <p:nvPr/>
        </p:nvSpPr>
        <p:spPr>
          <a:xfrm>
            <a:off x="4056763" y="2666572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7DFCA1-A187-45C2-9E23-6488BAA3E1DC}"/>
              </a:ext>
            </a:extLst>
          </p:cNvPr>
          <p:cNvSpPr/>
          <p:nvPr/>
        </p:nvSpPr>
        <p:spPr>
          <a:xfrm>
            <a:off x="4096054" y="2707973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F8023AA-BD30-44B9-B24E-20F0FF73CB8F}"/>
              </a:ext>
            </a:extLst>
          </p:cNvPr>
          <p:cNvSpPr/>
          <p:nvPr/>
        </p:nvSpPr>
        <p:spPr>
          <a:xfrm>
            <a:off x="4533464" y="2666572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EE7BD1C-DC59-4186-886A-E19E6D4872AC}"/>
              </a:ext>
            </a:extLst>
          </p:cNvPr>
          <p:cNvSpPr/>
          <p:nvPr/>
        </p:nvSpPr>
        <p:spPr>
          <a:xfrm>
            <a:off x="4572755" y="2707973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E40934-4BE9-4B9A-8C68-946B81D27C96}"/>
              </a:ext>
            </a:extLst>
          </p:cNvPr>
          <p:cNvSpPr/>
          <p:nvPr/>
        </p:nvSpPr>
        <p:spPr>
          <a:xfrm>
            <a:off x="5010165" y="2666572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01829A3-4336-4D82-BF66-B7DE23E3870B}"/>
              </a:ext>
            </a:extLst>
          </p:cNvPr>
          <p:cNvSpPr/>
          <p:nvPr/>
        </p:nvSpPr>
        <p:spPr>
          <a:xfrm>
            <a:off x="5049456" y="2707973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C625CA8-8140-420F-ABDA-00BE85CA7398}"/>
              </a:ext>
            </a:extLst>
          </p:cNvPr>
          <p:cNvSpPr/>
          <p:nvPr/>
        </p:nvSpPr>
        <p:spPr>
          <a:xfrm>
            <a:off x="4012259" y="3185143"/>
            <a:ext cx="1517759" cy="5628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59F6454-5E35-4BB9-AC8F-91705A13D5F6}"/>
              </a:ext>
            </a:extLst>
          </p:cNvPr>
          <p:cNvSpPr/>
          <p:nvPr/>
        </p:nvSpPr>
        <p:spPr>
          <a:xfrm>
            <a:off x="4056763" y="322800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BD5C8E5-1D8E-4D72-A284-060F800DC94F}"/>
              </a:ext>
            </a:extLst>
          </p:cNvPr>
          <p:cNvSpPr/>
          <p:nvPr/>
        </p:nvSpPr>
        <p:spPr>
          <a:xfrm>
            <a:off x="4096054" y="326940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8E1AF40-B262-44FA-933B-6F74E2BC571D}"/>
              </a:ext>
            </a:extLst>
          </p:cNvPr>
          <p:cNvSpPr/>
          <p:nvPr/>
        </p:nvSpPr>
        <p:spPr>
          <a:xfrm>
            <a:off x="4533464" y="322800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1AAEA06-A4FC-48A9-856F-8C129B50F670}"/>
              </a:ext>
            </a:extLst>
          </p:cNvPr>
          <p:cNvSpPr/>
          <p:nvPr/>
        </p:nvSpPr>
        <p:spPr>
          <a:xfrm>
            <a:off x="4572755" y="326940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A586809-3B08-4F90-90D3-A38E55584195}"/>
              </a:ext>
            </a:extLst>
          </p:cNvPr>
          <p:cNvSpPr/>
          <p:nvPr/>
        </p:nvSpPr>
        <p:spPr>
          <a:xfrm>
            <a:off x="5010165" y="322800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571A48C-330D-46CA-A695-EA3007D98E3F}"/>
              </a:ext>
            </a:extLst>
          </p:cNvPr>
          <p:cNvSpPr/>
          <p:nvPr/>
        </p:nvSpPr>
        <p:spPr>
          <a:xfrm>
            <a:off x="5049456" y="326940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551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6341574" y="272884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6341574" y="358619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920628" y="2051825"/>
            <a:ext cx="809793" cy="3645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7295777" y="2388670"/>
            <a:ext cx="1" cy="340172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7295777" y="3189897"/>
            <a:ext cx="0" cy="39629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81099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7295777" y="4047247"/>
            <a:ext cx="1" cy="39582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4771724" y="2810787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5700614" y="2959369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4771724" y="3689408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700614" y="3837991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27ABC0-428B-4581-9A37-79C0F3498745}"/>
              </a:ext>
            </a:extLst>
          </p:cNvPr>
          <p:cNvSpPr/>
          <p:nvPr/>
        </p:nvSpPr>
        <p:spPr>
          <a:xfrm>
            <a:off x="922475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진짜 타깃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F6A8A2C-D98D-43B8-B28B-791EBA9740CF}"/>
              </a:ext>
            </a:extLst>
          </p:cNvPr>
          <p:cNvSpPr/>
          <p:nvPr/>
        </p:nvSpPr>
        <p:spPr>
          <a:xfrm>
            <a:off x="7835278" y="5306734"/>
            <a:ext cx="1337284" cy="46105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15C679-B4A7-42FA-96AA-A70BD6A383EF}"/>
              </a:ext>
            </a:extLst>
          </p:cNvPr>
          <p:cNvCxnSpPr>
            <a:cxnSpLocks/>
            <a:stCxn id="15" idx="2"/>
            <a:endCxn id="2" idx="0"/>
          </p:cNvCxnSpPr>
          <p:nvPr/>
        </p:nvCxnSpPr>
        <p:spPr>
          <a:xfrm>
            <a:off x="7295778" y="4904128"/>
            <a:ext cx="1208143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2D54D29-AE94-4EE8-9263-2F97DB323A25}"/>
              </a:ext>
            </a:extLst>
          </p:cNvPr>
          <p:cNvCxnSpPr>
            <a:cxnSpLocks/>
            <a:stCxn id="17" idx="2"/>
            <a:endCxn id="2" idx="0"/>
          </p:cNvCxnSpPr>
          <p:nvPr/>
        </p:nvCxnSpPr>
        <p:spPr>
          <a:xfrm flipH="1">
            <a:off x="8503921" y="4904128"/>
            <a:ext cx="1205617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BF9D4A-BD43-41B8-90B1-933E37B2106C}"/>
              </a:ext>
            </a:extLst>
          </p:cNvPr>
          <p:cNvSpPr/>
          <p:nvPr/>
        </p:nvSpPr>
        <p:spPr>
          <a:xfrm>
            <a:off x="8019134" y="6036425"/>
            <a:ext cx="969572" cy="345790"/>
          </a:xfrm>
          <a:prstGeom prst="roundRect">
            <a:avLst/>
          </a:prstGeom>
          <a:solidFill>
            <a:srgbClr val="CCFFCC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점수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DC901B-2EEF-4499-B88A-F15B6617E901}"/>
              </a:ext>
            </a:extLst>
          </p:cNvPr>
          <p:cNvCxnSpPr>
            <a:cxnSpLocks/>
            <a:stCxn id="2" idx="4"/>
            <a:endCxn id="27" idx="0"/>
          </p:cNvCxnSpPr>
          <p:nvPr/>
        </p:nvCxnSpPr>
        <p:spPr>
          <a:xfrm>
            <a:off x="8503921" y="5767790"/>
            <a:ext cx="0" cy="26863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D8713158-D6C8-4763-A546-FF4CC5293A46}"/>
              </a:ext>
            </a:extLst>
          </p:cNvPr>
          <p:cNvSpPr/>
          <p:nvPr/>
        </p:nvSpPr>
        <p:spPr>
          <a:xfrm>
            <a:off x="4567527" y="5306734"/>
            <a:ext cx="1337284" cy="461055"/>
          </a:xfrm>
          <a:prstGeom prst="ellipse">
            <a:avLst/>
          </a:prstGeom>
          <a:solidFill>
            <a:srgbClr val="FFCCCC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592892-640D-4C57-B1DE-184960B76B2E}"/>
              </a:ext>
            </a:extLst>
          </p:cNvPr>
          <p:cNvCxnSpPr>
            <a:cxnSpLocks/>
            <a:stCxn id="27" idx="1"/>
            <a:endCxn id="28" idx="6"/>
          </p:cNvCxnSpPr>
          <p:nvPr/>
        </p:nvCxnSpPr>
        <p:spPr>
          <a:xfrm flipH="1" flipV="1">
            <a:off x="5904810" y="5537262"/>
            <a:ext cx="2114324" cy="672058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2C6C8AEC-B0D8-40A1-BFF5-BB9E65E16B10}"/>
              </a:ext>
            </a:extLst>
          </p:cNvPr>
          <p:cNvCxnSpPr>
            <a:stCxn id="28" idx="2"/>
            <a:endCxn id="25" idx="1"/>
          </p:cNvCxnSpPr>
          <p:nvPr/>
        </p:nvCxnSpPr>
        <p:spPr>
          <a:xfrm rot="10800000" flipH="1">
            <a:off x="4567526" y="3837991"/>
            <a:ext cx="204197" cy="1699271"/>
          </a:xfrm>
          <a:prstGeom prst="curvedConnector3">
            <a:avLst>
              <a:gd name="adj1" fmla="val -102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7EA8D7DF-3CC4-4644-8A07-095D2D085B6E}"/>
              </a:ext>
            </a:extLst>
          </p:cNvPr>
          <p:cNvCxnSpPr>
            <a:cxnSpLocks/>
            <a:stCxn id="28" idx="2"/>
            <a:endCxn id="21" idx="1"/>
          </p:cNvCxnSpPr>
          <p:nvPr/>
        </p:nvCxnSpPr>
        <p:spPr>
          <a:xfrm rot="10800000" flipH="1">
            <a:off x="4567526" y="2959370"/>
            <a:ext cx="204197" cy="2577893"/>
          </a:xfrm>
          <a:prstGeom prst="curvedConnector3">
            <a:avLst>
              <a:gd name="adj1" fmla="val -185114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6FD5C0-444D-4773-9387-38EE31605E0F}"/>
              </a:ext>
            </a:extLst>
          </p:cNvPr>
          <p:cNvSpPr txBox="1"/>
          <p:nvPr/>
        </p:nvSpPr>
        <p:spPr>
          <a:xfrm>
            <a:off x="3446776" y="4524625"/>
            <a:ext cx="792535" cy="497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업데이트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410ADC-DF31-4AD5-B427-797F3D78B66B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tx1"/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60462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6896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np.array([[[[1.]],[[1.]]],[[[1.]],[[1.]]]])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4875610" y="1756798"/>
            <a:ext cx="499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(2,2,1,1)=&gt;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(height,width,channel,filters)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135C66-311B-4770-9185-56D7D67BBF10}"/>
              </a:ext>
            </a:extLst>
          </p:cNvPr>
          <p:cNvSpPr/>
          <p:nvPr/>
        </p:nvSpPr>
        <p:spPr>
          <a:xfrm>
            <a:off x="2693194" y="2614613"/>
            <a:ext cx="1221581" cy="6357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292F01-177E-4D05-B14E-265A6DE1D9E8}"/>
              </a:ext>
            </a:extLst>
          </p:cNvPr>
          <p:cNvSpPr/>
          <p:nvPr/>
        </p:nvSpPr>
        <p:spPr>
          <a:xfrm>
            <a:off x="2737587" y="2657475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6184C5-5FBA-4F1C-8E7D-A070FA08387E}"/>
              </a:ext>
            </a:extLst>
          </p:cNvPr>
          <p:cNvSpPr/>
          <p:nvPr/>
        </p:nvSpPr>
        <p:spPr>
          <a:xfrm>
            <a:off x="2782235" y="2696727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35D33D-6A6E-44CA-B733-C0A406B40F1A}"/>
              </a:ext>
            </a:extLst>
          </p:cNvPr>
          <p:cNvSpPr/>
          <p:nvPr/>
        </p:nvSpPr>
        <p:spPr>
          <a:xfrm>
            <a:off x="2826118" y="2736018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C070E43-1368-4E9C-B3B1-D2B54B0255E9}"/>
              </a:ext>
            </a:extLst>
          </p:cNvPr>
          <p:cNvSpPr/>
          <p:nvPr/>
        </p:nvSpPr>
        <p:spPr>
          <a:xfrm>
            <a:off x="3303219" y="2657475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439F8F7-4C04-4DCB-9AA5-48358A38E07F}"/>
              </a:ext>
            </a:extLst>
          </p:cNvPr>
          <p:cNvSpPr/>
          <p:nvPr/>
        </p:nvSpPr>
        <p:spPr>
          <a:xfrm>
            <a:off x="3347867" y="2696727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25FBA5D-A05F-4CE7-8CD1-B58AB953FAEF}"/>
              </a:ext>
            </a:extLst>
          </p:cNvPr>
          <p:cNvSpPr/>
          <p:nvPr/>
        </p:nvSpPr>
        <p:spPr>
          <a:xfrm>
            <a:off x="3391750" y="2736018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B520E7-27E1-4212-A24F-CDD9F3E7501E}"/>
              </a:ext>
            </a:extLst>
          </p:cNvPr>
          <p:cNvSpPr/>
          <p:nvPr/>
        </p:nvSpPr>
        <p:spPr>
          <a:xfrm>
            <a:off x="2693194" y="3243147"/>
            <a:ext cx="1221581" cy="6357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C1A00AC-F269-4553-893D-6EC7D795ED9E}"/>
              </a:ext>
            </a:extLst>
          </p:cNvPr>
          <p:cNvSpPr/>
          <p:nvPr/>
        </p:nvSpPr>
        <p:spPr>
          <a:xfrm>
            <a:off x="2737587" y="3286009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80EF2F0-41C8-4567-BA91-50C3AEC7F7CC}"/>
              </a:ext>
            </a:extLst>
          </p:cNvPr>
          <p:cNvSpPr/>
          <p:nvPr/>
        </p:nvSpPr>
        <p:spPr>
          <a:xfrm>
            <a:off x="2782235" y="3325261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D8D6E8-55AB-4BF2-A656-125A47E79C8D}"/>
              </a:ext>
            </a:extLst>
          </p:cNvPr>
          <p:cNvSpPr/>
          <p:nvPr/>
        </p:nvSpPr>
        <p:spPr>
          <a:xfrm>
            <a:off x="2826118" y="3364552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E19176E-8ADD-441C-B938-0AF34210E05D}"/>
              </a:ext>
            </a:extLst>
          </p:cNvPr>
          <p:cNvSpPr/>
          <p:nvPr/>
        </p:nvSpPr>
        <p:spPr>
          <a:xfrm>
            <a:off x="3303219" y="3286009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118A24-59A3-4112-8F1F-847F491E7E50}"/>
              </a:ext>
            </a:extLst>
          </p:cNvPr>
          <p:cNvSpPr/>
          <p:nvPr/>
        </p:nvSpPr>
        <p:spPr>
          <a:xfrm>
            <a:off x="3347867" y="3325261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B0AFEF5-32B9-407B-ABF6-D527CE49D1E8}"/>
              </a:ext>
            </a:extLst>
          </p:cNvPr>
          <p:cNvSpPr/>
          <p:nvPr/>
        </p:nvSpPr>
        <p:spPr>
          <a:xfrm>
            <a:off x="3391750" y="3364552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53225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padding='valid',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print(conv2d.numpy().reshape(2,2))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A5EA9700-B427-4A26-874B-311DA728C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42" y="4182944"/>
            <a:ext cx="26384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653B0D7-0503-461A-8CDF-B900868AEC91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11DBEA-4FFB-4F49-8A81-7FD0E6C39789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1EE5AB-7E41-482B-8E72-9FEC0D19D116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99DB32-28BF-4F6B-B6C9-9EC4599E1FC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67068-0C16-4192-8309-2A1334080D2C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7B150-E3D9-4B22-AF6C-C3D1943AD591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A33D26-17F4-4308-A85B-25F80492F005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198A5B-2ECF-4149-841B-4C1FA3728A55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6930E0-599B-4BF3-89AE-9F733F40F6AA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401AA2-9A8F-4439-9673-0A5631544184}"/>
              </a:ext>
            </a:extLst>
          </p:cNvPr>
          <p:cNvGrpSpPr/>
          <p:nvPr/>
        </p:nvGrpSpPr>
        <p:grpSpPr>
          <a:xfrm>
            <a:off x="5933954" y="3003630"/>
            <a:ext cx="841094" cy="841094"/>
            <a:chOff x="7766613" y="3057645"/>
            <a:chExt cx="841094" cy="84109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D059053-8945-4018-86EE-E3DFEE65C578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E82B90-6A34-4169-A78B-2BDF79B607B9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88813C-3A7D-40BB-BDDA-067AB1FDFB9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FA7CF2E-C57F-4255-84BF-774C658281A2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69409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print(conv2d.numpy().reshape(3,3))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655" name="Picture 7">
            <a:extLst>
              <a:ext uri="{FF2B5EF4-FFF2-40B4-BE49-F238E27FC236}">
                <a16:creationId xmlns:a16="http://schemas.microsoft.com/office/drawing/2014/main" id="{7A7BB56F-AB10-4E23-BDF4-8390FA74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09" y="4182343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DF0B1C-CA0A-48AC-81FB-227C7ACD6ED3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792CAA-D861-4EB2-B0E3-BB479034FE0D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D6945C-F533-4552-B00C-617813093C3E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2012C7-76ED-4466-9EAC-89AFE2C4D1D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D0EF9E-8936-4953-B178-A17B0E0CFAA9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EA439F-8977-4623-9D17-BD45F353FE0E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875D8B-62DD-48BA-B05B-114493EF0F2C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1C2E1B-E326-4D73-81E5-38DB87823408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00D7E9-7450-4A2B-BC5D-2DAC6F4769DE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4EFDBC-FD04-4198-A298-F15BA031088B}"/>
              </a:ext>
            </a:extLst>
          </p:cNvPr>
          <p:cNvSpPr/>
          <p:nvPr/>
        </p:nvSpPr>
        <p:spPr>
          <a:xfrm>
            <a:off x="7195595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A39A7B-0591-486F-89FD-1243FD0B6D1F}"/>
              </a:ext>
            </a:extLst>
          </p:cNvPr>
          <p:cNvSpPr/>
          <p:nvPr/>
        </p:nvSpPr>
        <p:spPr>
          <a:xfrm>
            <a:off x="7195595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4F1A89-2770-46D9-B7D0-EDD2805C6A4F}"/>
              </a:ext>
            </a:extLst>
          </p:cNvPr>
          <p:cNvSpPr/>
          <p:nvPr/>
        </p:nvSpPr>
        <p:spPr>
          <a:xfrm>
            <a:off x="7195595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47A552-0708-4DA7-B160-12009043275A}"/>
              </a:ext>
            </a:extLst>
          </p:cNvPr>
          <p:cNvSpPr/>
          <p:nvPr/>
        </p:nvSpPr>
        <p:spPr>
          <a:xfrm>
            <a:off x="5933954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354BB5-B97C-4E74-B081-A74DB3BA6AED}"/>
              </a:ext>
            </a:extLst>
          </p:cNvPr>
          <p:cNvSpPr/>
          <p:nvPr/>
        </p:nvSpPr>
        <p:spPr>
          <a:xfrm>
            <a:off x="6354501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7E6F4F-EC7C-4328-9A45-3696265D827D}"/>
              </a:ext>
            </a:extLst>
          </p:cNvPr>
          <p:cNvSpPr/>
          <p:nvPr/>
        </p:nvSpPr>
        <p:spPr>
          <a:xfrm>
            <a:off x="6775048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7BC9D7-4408-40B9-AD63-981E9F80BB0F}"/>
              </a:ext>
            </a:extLst>
          </p:cNvPr>
          <p:cNvSpPr/>
          <p:nvPr/>
        </p:nvSpPr>
        <p:spPr>
          <a:xfrm>
            <a:off x="7195595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1854B1-950D-4FCD-AC43-E7377C7984B7}"/>
              </a:ext>
            </a:extLst>
          </p:cNvPr>
          <p:cNvGrpSpPr/>
          <p:nvPr/>
        </p:nvGrpSpPr>
        <p:grpSpPr>
          <a:xfrm>
            <a:off x="5933954" y="3012025"/>
            <a:ext cx="841094" cy="841094"/>
            <a:chOff x="7766613" y="3057645"/>
            <a:chExt cx="841094" cy="8410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299621-C0C1-409C-A6C8-EEF1D8FB0D22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8AF4A88-0699-4A50-8B7E-1DA460032B0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5CB1BCA-2E43-4AF4-B927-57112F41D670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2C83DCF-0449-423D-A48A-65E7ABA370D0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65054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530590" y="1396801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530590" y="2185850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0B648-0512-4784-9714-67CD4059AF68}"/>
              </a:ext>
            </a:extLst>
          </p:cNvPr>
          <p:cNvSpPr/>
          <p:nvPr/>
        </p:nvSpPr>
        <p:spPr>
          <a:xfrm>
            <a:off x="3084671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8632327-AC37-4AD8-97D7-6E0AA8A62009}"/>
              </a:ext>
            </a:extLst>
          </p:cNvPr>
          <p:cNvSpPr/>
          <p:nvPr/>
        </p:nvSpPr>
        <p:spPr>
          <a:xfrm>
            <a:off x="3527241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95BA3B6-BB64-4EE1-A5D5-DC1B3B60689F}"/>
              </a:ext>
            </a:extLst>
          </p:cNvPr>
          <p:cNvSpPr/>
          <p:nvPr/>
        </p:nvSpPr>
        <p:spPr>
          <a:xfrm>
            <a:off x="3084671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263224A-0D84-4004-984C-9DE5DBB96F8A}"/>
              </a:ext>
            </a:extLst>
          </p:cNvPr>
          <p:cNvSpPr/>
          <p:nvPr/>
        </p:nvSpPr>
        <p:spPr>
          <a:xfrm>
            <a:off x="3527241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824C9BE-097A-4892-B53C-D6C724DD10C2}"/>
              </a:ext>
            </a:extLst>
          </p:cNvPr>
          <p:cNvSpPr/>
          <p:nvPr/>
        </p:nvSpPr>
        <p:spPr>
          <a:xfrm>
            <a:off x="4729860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E8186D2-A3FD-48EA-8027-925C24CFBA60}"/>
              </a:ext>
            </a:extLst>
          </p:cNvPr>
          <p:cNvSpPr/>
          <p:nvPr/>
        </p:nvSpPr>
        <p:spPr>
          <a:xfrm>
            <a:off x="5172430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D33631F-FE9D-45A5-8BF6-59A50FB2E832}"/>
              </a:ext>
            </a:extLst>
          </p:cNvPr>
          <p:cNvSpPr/>
          <p:nvPr/>
        </p:nvSpPr>
        <p:spPr>
          <a:xfrm>
            <a:off x="4729860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F56B267-5800-4C42-9BF5-CF3930494F50}"/>
              </a:ext>
            </a:extLst>
          </p:cNvPr>
          <p:cNvSpPr/>
          <p:nvPr/>
        </p:nvSpPr>
        <p:spPr>
          <a:xfrm>
            <a:off x="5172430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32AC2D8-A709-4F5D-9C79-EA3A60F06A1A}"/>
              </a:ext>
            </a:extLst>
          </p:cNvPr>
          <p:cNvSpPr/>
          <p:nvPr/>
        </p:nvSpPr>
        <p:spPr>
          <a:xfrm>
            <a:off x="6534276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6CE469F-7F87-4A44-B05C-CA769B6946DE}"/>
              </a:ext>
            </a:extLst>
          </p:cNvPr>
          <p:cNvSpPr/>
          <p:nvPr/>
        </p:nvSpPr>
        <p:spPr>
          <a:xfrm>
            <a:off x="6976846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CACB625-632F-434E-88A9-0F8713B3AE05}"/>
              </a:ext>
            </a:extLst>
          </p:cNvPr>
          <p:cNvSpPr/>
          <p:nvPr/>
        </p:nvSpPr>
        <p:spPr>
          <a:xfrm>
            <a:off x="6534276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2B62B26-C122-4E09-9F3E-2BD5459133C4}"/>
              </a:ext>
            </a:extLst>
          </p:cNvPr>
          <p:cNvSpPr/>
          <p:nvPr/>
        </p:nvSpPr>
        <p:spPr>
          <a:xfrm>
            <a:off x="6976846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4A83CEB-0306-446C-A743-66E42FE1DE45}"/>
              </a:ext>
            </a:extLst>
          </p:cNvPr>
          <p:cNvSpPr/>
          <p:nvPr/>
        </p:nvSpPr>
        <p:spPr>
          <a:xfrm>
            <a:off x="3807615" y="3494132"/>
            <a:ext cx="2589613" cy="6112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E033017-8138-4521-B283-F10A2D6E4EC9}"/>
              </a:ext>
            </a:extLst>
          </p:cNvPr>
          <p:cNvSpPr/>
          <p:nvPr/>
        </p:nvSpPr>
        <p:spPr>
          <a:xfrm>
            <a:off x="3850479" y="3536015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C84BADD-6D31-48D1-B391-508D886AA19A}"/>
              </a:ext>
            </a:extLst>
          </p:cNvPr>
          <p:cNvSpPr/>
          <p:nvPr/>
        </p:nvSpPr>
        <p:spPr>
          <a:xfrm>
            <a:off x="3893343" y="3576997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1BE86A-D764-4170-8156-E7E80124FB78}"/>
              </a:ext>
            </a:extLst>
          </p:cNvPr>
          <p:cNvSpPr/>
          <p:nvPr/>
        </p:nvSpPr>
        <p:spPr>
          <a:xfrm>
            <a:off x="3936207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F1D4A4-421F-4575-82FC-FD226E301138}"/>
              </a:ext>
            </a:extLst>
          </p:cNvPr>
          <p:cNvSpPr/>
          <p:nvPr/>
        </p:nvSpPr>
        <p:spPr>
          <a:xfrm>
            <a:off x="4296966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E507D8-8EF1-4875-B8C6-2858CD6B48E7}"/>
              </a:ext>
            </a:extLst>
          </p:cNvPr>
          <p:cNvSpPr/>
          <p:nvPr/>
        </p:nvSpPr>
        <p:spPr>
          <a:xfrm>
            <a:off x="4657725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49D15CD-17CA-4B06-8D89-6C93F2060E48}"/>
              </a:ext>
            </a:extLst>
          </p:cNvPr>
          <p:cNvSpPr/>
          <p:nvPr/>
        </p:nvSpPr>
        <p:spPr>
          <a:xfrm>
            <a:off x="5104208" y="3536015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9F2B8FB-A2EF-47AD-B04A-E2F438C40FC2}"/>
              </a:ext>
            </a:extLst>
          </p:cNvPr>
          <p:cNvSpPr/>
          <p:nvPr/>
        </p:nvSpPr>
        <p:spPr>
          <a:xfrm>
            <a:off x="5147072" y="3576997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B603707-7ED3-49EF-BEB6-5BD0D32F6723}"/>
              </a:ext>
            </a:extLst>
          </p:cNvPr>
          <p:cNvSpPr/>
          <p:nvPr/>
        </p:nvSpPr>
        <p:spPr>
          <a:xfrm>
            <a:off x="5189936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0582FDF-5ED3-492C-8BBB-B4CCF2E1626B}"/>
              </a:ext>
            </a:extLst>
          </p:cNvPr>
          <p:cNvSpPr/>
          <p:nvPr/>
        </p:nvSpPr>
        <p:spPr>
          <a:xfrm>
            <a:off x="5550695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36B2082-BA8B-49AE-89C0-4AA12EF696D5}"/>
              </a:ext>
            </a:extLst>
          </p:cNvPr>
          <p:cNvSpPr/>
          <p:nvPr/>
        </p:nvSpPr>
        <p:spPr>
          <a:xfrm>
            <a:off x="5911454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CE8EE73-BF54-4FDD-A944-BF0E4F09E7C4}"/>
              </a:ext>
            </a:extLst>
          </p:cNvPr>
          <p:cNvSpPr/>
          <p:nvPr/>
        </p:nvSpPr>
        <p:spPr>
          <a:xfrm>
            <a:off x="3807615" y="4103410"/>
            <a:ext cx="2589613" cy="6112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D6CB6A1-C667-450E-A4B7-326F565B3F53}"/>
              </a:ext>
            </a:extLst>
          </p:cNvPr>
          <p:cNvSpPr/>
          <p:nvPr/>
        </p:nvSpPr>
        <p:spPr>
          <a:xfrm>
            <a:off x="3850479" y="4145293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A28D69C-4934-4048-81E5-00DFA54864E9}"/>
              </a:ext>
            </a:extLst>
          </p:cNvPr>
          <p:cNvSpPr/>
          <p:nvPr/>
        </p:nvSpPr>
        <p:spPr>
          <a:xfrm>
            <a:off x="3893343" y="4186275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6AEDB3-A1EE-4BB8-A52B-36E46C6E582E}"/>
              </a:ext>
            </a:extLst>
          </p:cNvPr>
          <p:cNvSpPr/>
          <p:nvPr/>
        </p:nvSpPr>
        <p:spPr>
          <a:xfrm>
            <a:off x="3936207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680C9B9-AFC1-4D61-9843-CE15A98F6F9B}"/>
              </a:ext>
            </a:extLst>
          </p:cNvPr>
          <p:cNvSpPr/>
          <p:nvPr/>
        </p:nvSpPr>
        <p:spPr>
          <a:xfrm>
            <a:off x="4296966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F5E72FB-7F03-44FC-8B26-4322C8645580}"/>
              </a:ext>
            </a:extLst>
          </p:cNvPr>
          <p:cNvSpPr/>
          <p:nvPr/>
        </p:nvSpPr>
        <p:spPr>
          <a:xfrm>
            <a:off x="4657725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9193EC-C278-4A45-AF74-D7EFE723B01A}"/>
              </a:ext>
            </a:extLst>
          </p:cNvPr>
          <p:cNvSpPr/>
          <p:nvPr/>
        </p:nvSpPr>
        <p:spPr>
          <a:xfrm>
            <a:off x="5104208" y="4145293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0F4B16-BED6-4549-A1BD-A86D6384F1DA}"/>
              </a:ext>
            </a:extLst>
          </p:cNvPr>
          <p:cNvSpPr/>
          <p:nvPr/>
        </p:nvSpPr>
        <p:spPr>
          <a:xfrm>
            <a:off x="5147072" y="4186275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C467E8F-5DBC-4058-A84E-97F61E93AB2C}"/>
              </a:ext>
            </a:extLst>
          </p:cNvPr>
          <p:cNvSpPr/>
          <p:nvPr/>
        </p:nvSpPr>
        <p:spPr>
          <a:xfrm>
            <a:off x="5189936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76B2B85-38D3-45EE-8A7C-5956788EFF37}"/>
              </a:ext>
            </a:extLst>
          </p:cNvPr>
          <p:cNvSpPr/>
          <p:nvPr/>
        </p:nvSpPr>
        <p:spPr>
          <a:xfrm>
            <a:off x="5550695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F8030FD-C95F-4335-A3E0-E4F2F5EA6392}"/>
              </a:ext>
            </a:extLst>
          </p:cNvPr>
          <p:cNvSpPr/>
          <p:nvPr/>
        </p:nvSpPr>
        <p:spPr>
          <a:xfrm>
            <a:off x="5911454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93792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57198" y="1422793"/>
            <a:ext cx="3993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7310510" y="2290012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(2,2,1,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9067F46-0BF8-4F23-8F0B-B709EA9D5766}"/>
              </a:ext>
            </a:extLst>
          </p:cNvPr>
          <p:cNvSpPr txBox="1"/>
          <p:nvPr/>
        </p:nvSpPr>
        <p:spPr>
          <a:xfrm>
            <a:off x="7350435" y="3072462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,2,2,1)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729E2D4-945D-4B96-B765-D9FE55BFDB59}"/>
              </a:ext>
            </a:extLst>
          </p:cNvPr>
          <p:cNvCxnSpPr/>
          <p:nvPr/>
        </p:nvCxnSpPr>
        <p:spPr>
          <a:xfrm flipH="1">
            <a:off x="7721194" y="2724912"/>
            <a:ext cx="1100937" cy="4505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CB2DB5D-867C-479D-96D5-884BF8C46385}"/>
              </a:ext>
            </a:extLst>
          </p:cNvPr>
          <p:cNvCxnSpPr>
            <a:cxnSpLocks/>
          </p:cNvCxnSpPr>
          <p:nvPr/>
        </p:nvCxnSpPr>
        <p:spPr>
          <a:xfrm>
            <a:off x="7721194" y="2786039"/>
            <a:ext cx="427939" cy="4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0F2A74E-23F6-443C-9347-D674C76ECEC2}"/>
              </a:ext>
            </a:extLst>
          </p:cNvPr>
          <p:cNvCxnSpPr>
            <a:cxnSpLocks/>
          </p:cNvCxnSpPr>
          <p:nvPr/>
        </p:nvCxnSpPr>
        <p:spPr>
          <a:xfrm>
            <a:off x="8076135" y="2747797"/>
            <a:ext cx="427939" cy="4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9D0C732-25FD-4DF2-85FE-9A92786821B0}"/>
              </a:ext>
            </a:extLst>
          </p:cNvPr>
          <p:cNvCxnSpPr>
            <a:cxnSpLocks/>
          </p:cNvCxnSpPr>
          <p:nvPr/>
        </p:nvCxnSpPr>
        <p:spPr>
          <a:xfrm>
            <a:off x="8462956" y="2755474"/>
            <a:ext cx="427939" cy="4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625E33C3-5066-4309-94E4-EA07C95F0FC0}"/>
              </a:ext>
            </a:extLst>
          </p:cNvPr>
          <p:cNvSpPr txBox="1"/>
          <p:nvPr/>
        </p:nvSpPr>
        <p:spPr>
          <a:xfrm>
            <a:off x="5542461" y="3654857"/>
            <a:ext cx="5121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temp=np.transpose(weight,(3,0,1,2))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A6F2059-20F8-4D18-8383-CF0FE5FE60C8}"/>
              </a:ext>
            </a:extLst>
          </p:cNvPr>
          <p:cNvSpPr/>
          <p:nvPr/>
        </p:nvSpPr>
        <p:spPr>
          <a:xfrm>
            <a:off x="1963335" y="1989592"/>
            <a:ext cx="2589613" cy="6112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7B935C9-60F6-45EA-8157-5CDD2B62651B}"/>
              </a:ext>
            </a:extLst>
          </p:cNvPr>
          <p:cNvSpPr/>
          <p:nvPr/>
        </p:nvSpPr>
        <p:spPr>
          <a:xfrm>
            <a:off x="2006199" y="2031475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4468707-3ED8-4667-B043-FFAD11E46A28}"/>
              </a:ext>
            </a:extLst>
          </p:cNvPr>
          <p:cNvSpPr/>
          <p:nvPr/>
        </p:nvSpPr>
        <p:spPr>
          <a:xfrm>
            <a:off x="2049063" y="2072457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6E1FD5F-692B-479F-A43B-74F9E6E1C6B8}"/>
              </a:ext>
            </a:extLst>
          </p:cNvPr>
          <p:cNvSpPr/>
          <p:nvPr/>
        </p:nvSpPr>
        <p:spPr>
          <a:xfrm>
            <a:off x="2091927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7E9E85A-6929-4C38-A7BD-EA3CE1E1EA62}"/>
              </a:ext>
            </a:extLst>
          </p:cNvPr>
          <p:cNvSpPr/>
          <p:nvPr/>
        </p:nvSpPr>
        <p:spPr>
          <a:xfrm>
            <a:off x="2452686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0220008-D23D-4D2B-902F-8F2227709066}"/>
              </a:ext>
            </a:extLst>
          </p:cNvPr>
          <p:cNvSpPr/>
          <p:nvPr/>
        </p:nvSpPr>
        <p:spPr>
          <a:xfrm>
            <a:off x="2813445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B7CB006-F7C2-4030-9A02-1AB4786327E5}"/>
              </a:ext>
            </a:extLst>
          </p:cNvPr>
          <p:cNvSpPr/>
          <p:nvPr/>
        </p:nvSpPr>
        <p:spPr>
          <a:xfrm>
            <a:off x="3259928" y="2031475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9C78ED2-0338-4544-95D6-ACB547ED5FFA}"/>
              </a:ext>
            </a:extLst>
          </p:cNvPr>
          <p:cNvSpPr/>
          <p:nvPr/>
        </p:nvSpPr>
        <p:spPr>
          <a:xfrm>
            <a:off x="3302792" y="2072457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3142BF2-75F8-4A8D-B827-F3685A571682}"/>
              </a:ext>
            </a:extLst>
          </p:cNvPr>
          <p:cNvSpPr/>
          <p:nvPr/>
        </p:nvSpPr>
        <p:spPr>
          <a:xfrm>
            <a:off x="3345656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1D19C30-CB64-42B1-A215-85282004FA95}"/>
              </a:ext>
            </a:extLst>
          </p:cNvPr>
          <p:cNvSpPr/>
          <p:nvPr/>
        </p:nvSpPr>
        <p:spPr>
          <a:xfrm>
            <a:off x="3706415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8C2C46B-9DA9-4C0F-A62E-3FEF72D31CF6}"/>
              </a:ext>
            </a:extLst>
          </p:cNvPr>
          <p:cNvSpPr/>
          <p:nvPr/>
        </p:nvSpPr>
        <p:spPr>
          <a:xfrm>
            <a:off x="4067174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8657CA2-71E1-4138-A056-D30492ED98B9}"/>
              </a:ext>
            </a:extLst>
          </p:cNvPr>
          <p:cNvSpPr/>
          <p:nvPr/>
        </p:nvSpPr>
        <p:spPr>
          <a:xfrm>
            <a:off x="1963335" y="2598870"/>
            <a:ext cx="2589613" cy="6112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DF140D0-61C8-4FFD-B094-2D4A9C7BD00A}"/>
              </a:ext>
            </a:extLst>
          </p:cNvPr>
          <p:cNvSpPr/>
          <p:nvPr/>
        </p:nvSpPr>
        <p:spPr>
          <a:xfrm>
            <a:off x="2006199" y="2640753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8FA2EF0-26DE-4051-BB1F-3EE604976712}"/>
              </a:ext>
            </a:extLst>
          </p:cNvPr>
          <p:cNvSpPr/>
          <p:nvPr/>
        </p:nvSpPr>
        <p:spPr>
          <a:xfrm>
            <a:off x="2049063" y="2681735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766D24A-0EF8-4673-8F77-26904FC96252}"/>
              </a:ext>
            </a:extLst>
          </p:cNvPr>
          <p:cNvSpPr/>
          <p:nvPr/>
        </p:nvSpPr>
        <p:spPr>
          <a:xfrm>
            <a:off x="2091927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81CC57E-E36F-4E62-A21F-39B4A61333EB}"/>
              </a:ext>
            </a:extLst>
          </p:cNvPr>
          <p:cNvSpPr/>
          <p:nvPr/>
        </p:nvSpPr>
        <p:spPr>
          <a:xfrm>
            <a:off x="2452686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30A8987-4997-4890-ADD6-84750A4641BA}"/>
              </a:ext>
            </a:extLst>
          </p:cNvPr>
          <p:cNvSpPr/>
          <p:nvPr/>
        </p:nvSpPr>
        <p:spPr>
          <a:xfrm>
            <a:off x="2813445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3A7873E-9E50-4CB2-B8D1-4AD1435D4DFB}"/>
              </a:ext>
            </a:extLst>
          </p:cNvPr>
          <p:cNvSpPr/>
          <p:nvPr/>
        </p:nvSpPr>
        <p:spPr>
          <a:xfrm>
            <a:off x="3259928" y="2640753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34D8C16-8471-49A7-804E-F0980678B803}"/>
              </a:ext>
            </a:extLst>
          </p:cNvPr>
          <p:cNvSpPr/>
          <p:nvPr/>
        </p:nvSpPr>
        <p:spPr>
          <a:xfrm>
            <a:off x="3302792" y="2681735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17EDCB5-A768-4B96-99F1-4F5B1DF6AE89}"/>
              </a:ext>
            </a:extLst>
          </p:cNvPr>
          <p:cNvSpPr/>
          <p:nvPr/>
        </p:nvSpPr>
        <p:spPr>
          <a:xfrm>
            <a:off x="3345656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AD84F48-743D-418D-AC3E-93B44FDA5CB5}"/>
              </a:ext>
            </a:extLst>
          </p:cNvPr>
          <p:cNvSpPr/>
          <p:nvPr/>
        </p:nvSpPr>
        <p:spPr>
          <a:xfrm>
            <a:off x="3706415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B025DEA-344C-4419-9DE7-6A25BF9FC46F}"/>
              </a:ext>
            </a:extLst>
          </p:cNvPr>
          <p:cNvSpPr/>
          <p:nvPr/>
        </p:nvSpPr>
        <p:spPr>
          <a:xfrm>
            <a:off x="4067174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F0E77D4-EA37-4E74-A9D2-4E1A62E25B0F}"/>
              </a:ext>
            </a:extLst>
          </p:cNvPr>
          <p:cNvSpPr/>
          <p:nvPr/>
        </p:nvSpPr>
        <p:spPr>
          <a:xfrm>
            <a:off x="1952621" y="4019554"/>
            <a:ext cx="1101331" cy="114894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04C066-92AA-4D24-9D52-A52EC89AFABB}"/>
              </a:ext>
            </a:extLst>
          </p:cNvPr>
          <p:cNvSpPr/>
          <p:nvPr/>
        </p:nvSpPr>
        <p:spPr>
          <a:xfrm>
            <a:off x="2005010" y="4063604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B87AD46-C84F-441D-84E9-0E84FDF55CCB}"/>
              </a:ext>
            </a:extLst>
          </p:cNvPr>
          <p:cNvSpPr/>
          <p:nvPr/>
        </p:nvSpPr>
        <p:spPr>
          <a:xfrm>
            <a:off x="2047874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AD8C6C8-DF17-496F-AA18-69A6468D4074}"/>
              </a:ext>
            </a:extLst>
          </p:cNvPr>
          <p:cNvSpPr/>
          <p:nvPr/>
        </p:nvSpPr>
        <p:spPr>
          <a:xfrm>
            <a:off x="2090737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0181827-1923-47A3-8E1B-BF79088D1096}"/>
              </a:ext>
            </a:extLst>
          </p:cNvPr>
          <p:cNvSpPr/>
          <p:nvPr/>
        </p:nvSpPr>
        <p:spPr>
          <a:xfrm>
            <a:off x="2502695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8F3CAAE-2BB1-43C6-BA10-5C3BE796DA5B}"/>
              </a:ext>
            </a:extLst>
          </p:cNvPr>
          <p:cNvSpPr/>
          <p:nvPr/>
        </p:nvSpPr>
        <p:spPr>
          <a:xfrm>
            <a:off x="2545558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655EC81-E14D-4C31-9F8F-9751A5242B43}"/>
              </a:ext>
            </a:extLst>
          </p:cNvPr>
          <p:cNvSpPr/>
          <p:nvPr/>
        </p:nvSpPr>
        <p:spPr>
          <a:xfrm>
            <a:off x="2005010" y="4597003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C1B950-03B4-463A-AAF9-8DBB90EFCB52}"/>
              </a:ext>
            </a:extLst>
          </p:cNvPr>
          <p:cNvSpPr/>
          <p:nvPr/>
        </p:nvSpPr>
        <p:spPr>
          <a:xfrm>
            <a:off x="2047874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B9D861B-C71C-4A37-9CE0-E7C0F65097B1}"/>
              </a:ext>
            </a:extLst>
          </p:cNvPr>
          <p:cNvSpPr/>
          <p:nvPr/>
        </p:nvSpPr>
        <p:spPr>
          <a:xfrm>
            <a:off x="2090737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C14EEC-2E65-40DC-98EC-ABFD7E18A3A1}"/>
              </a:ext>
            </a:extLst>
          </p:cNvPr>
          <p:cNvSpPr/>
          <p:nvPr/>
        </p:nvSpPr>
        <p:spPr>
          <a:xfrm>
            <a:off x="2502695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8F4BED7-57C2-4C82-B7E4-DD10F9A3B2DE}"/>
              </a:ext>
            </a:extLst>
          </p:cNvPr>
          <p:cNvSpPr/>
          <p:nvPr/>
        </p:nvSpPr>
        <p:spPr>
          <a:xfrm>
            <a:off x="2545558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22D676E-78C1-4691-8A15-4A4CFD4C7365}"/>
              </a:ext>
            </a:extLst>
          </p:cNvPr>
          <p:cNvSpPr/>
          <p:nvPr/>
        </p:nvSpPr>
        <p:spPr>
          <a:xfrm>
            <a:off x="3053952" y="4019554"/>
            <a:ext cx="1101331" cy="114894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56AD411-105D-41E7-A881-E56C46DFC437}"/>
              </a:ext>
            </a:extLst>
          </p:cNvPr>
          <p:cNvSpPr/>
          <p:nvPr/>
        </p:nvSpPr>
        <p:spPr>
          <a:xfrm>
            <a:off x="3106341" y="4063604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001F97C1-45C1-40C9-B2C1-7FB74F63AA8F}"/>
              </a:ext>
            </a:extLst>
          </p:cNvPr>
          <p:cNvSpPr/>
          <p:nvPr/>
        </p:nvSpPr>
        <p:spPr>
          <a:xfrm>
            <a:off x="3149205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A6B9E9A-93B1-46F5-9157-A43B39A4E048}"/>
              </a:ext>
            </a:extLst>
          </p:cNvPr>
          <p:cNvSpPr/>
          <p:nvPr/>
        </p:nvSpPr>
        <p:spPr>
          <a:xfrm>
            <a:off x="3192068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CA4A646-0EFE-4E36-ABBA-6D8D188B950D}"/>
              </a:ext>
            </a:extLst>
          </p:cNvPr>
          <p:cNvSpPr/>
          <p:nvPr/>
        </p:nvSpPr>
        <p:spPr>
          <a:xfrm>
            <a:off x="3604026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22EA791C-80D7-47CB-8201-18A87B664880}"/>
              </a:ext>
            </a:extLst>
          </p:cNvPr>
          <p:cNvSpPr/>
          <p:nvPr/>
        </p:nvSpPr>
        <p:spPr>
          <a:xfrm>
            <a:off x="3646889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A834E25-A62F-4666-A508-91C46D295F3F}"/>
              </a:ext>
            </a:extLst>
          </p:cNvPr>
          <p:cNvSpPr/>
          <p:nvPr/>
        </p:nvSpPr>
        <p:spPr>
          <a:xfrm>
            <a:off x="3106341" y="4597003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B0F882B-C1FC-4C91-8436-40A0C73C75BE}"/>
              </a:ext>
            </a:extLst>
          </p:cNvPr>
          <p:cNvSpPr/>
          <p:nvPr/>
        </p:nvSpPr>
        <p:spPr>
          <a:xfrm>
            <a:off x="3149205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103144DE-9E76-4026-A801-44E864DCF1A2}"/>
              </a:ext>
            </a:extLst>
          </p:cNvPr>
          <p:cNvSpPr/>
          <p:nvPr/>
        </p:nvSpPr>
        <p:spPr>
          <a:xfrm>
            <a:off x="3192068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ED28C6F-6116-4FC7-9B90-C943A2DDA18A}"/>
              </a:ext>
            </a:extLst>
          </p:cNvPr>
          <p:cNvSpPr/>
          <p:nvPr/>
        </p:nvSpPr>
        <p:spPr>
          <a:xfrm>
            <a:off x="3604026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B26CC1C-3207-4274-82B1-722B75924906}"/>
              </a:ext>
            </a:extLst>
          </p:cNvPr>
          <p:cNvSpPr/>
          <p:nvPr/>
        </p:nvSpPr>
        <p:spPr>
          <a:xfrm>
            <a:off x="3646889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025377D7-2503-485E-B339-CF47476C89F8}"/>
              </a:ext>
            </a:extLst>
          </p:cNvPr>
          <p:cNvSpPr/>
          <p:nvPr/>
        </p:nvSpPr>
        <p:spPr>
          <a:xfrm>
            <a:off x="4155283" y="4019554"/>
            <a:ext cx="1101331" cy="114894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AA95E17-151F-4298-90B8-B0C32B2D3455}"/>
              </a:ext>
            </a:extLst>
          </p:cNvPr>
          <p:cNvSpPr/>
          <p:nvPr/>
        </p:nvSpPr>
        <p:spPr>
          <a:xfrm>
            <a:off x="4207672" y="4063604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4571AE1-EA86-41D3-A4C2-F69A9FBF5E8C}"/>
              </a:ext>
            </a:extLst>
          </p:cNvPr>
          <p:cNvSpPr/>
          <p:nvPr/>
        </p:nvSpPr>
        <p:spPr>
          <a:xfrm>
            <a:off x="4250536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1041004-E61E-465B-BBC9-743405975E18}"/>
              </a:ext>
            </a:extLst>
          </p:cNvPr>
          <p:cNvSpPr/>
          <p:nvPr/>
        </p:nvSpPr>
        <p:spPr>
          <a:xfrm>
            <a:off x="4293399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04E56EE-BA90-4932-86AA-7D1020AD4D1D}"/>
              </a:ext>
            </a:extLst>
          </p:cNvPr>
          <p:cNvSpPr/>
          <p:nvPr/>
        </p:nvSpPr>
        <p:spPr>
          <a:xfrm>
            <a:off x="4705357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9836822-8298-4CA1-AA26-0110D4FA29C3}"/>
              </a:ext>
            </a:extLst>
          </p:cNvPr>
          <p:cNvSpPr/>
          <p:nvPr/>
        </p:nvSpPr>
        <p:spPr>
          <a:xfrm>
            <a:off x="4748220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0954637-1010-46C1-B33D-3061F78132D3}"/>
              </a:ext>
            </a:extLst>
          </p:cNvPr>
          <p:cNvSpPr/>
          <p:nvPr/>
        </p:nvSpPr>
        <p:spPr>
          <a:xfrm>
            <a:off x="4207672" y="4597003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C7BE06E-392C-42BF-84F7-89CB4BB274CB}"/>
              </a:ext>
            </a:extLst>
          </p:cNvPr>
          <p:cNvSpPr/>
          <p:nvPr/>
        </p:nvSpPr>
        <p:spPr>
          <a:xfrm>
            <a:off x="4250536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AC7EA1A-2746-416C-AC7D-F17F1E807EA8}"/>
              </a:ext>
            </a:extLst>
          </p:cNvPr>
          <p:cNvSpPr/>
          <p:nvPr/>
        </p:nvSpPr>
        <p:spPr>
          <a:xfrm>
            <a:off x="4293399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6AD86DB9-D1DC-4F64-A707-778E9944BB04}"/>
              </a:ext>
            </a:extLst>
          </p:cNvPr>
          <p:cNvSpPr/>
          <p:nvPr/>
        </p:nvSpPr>
        <p:spPr>
          <a:xfrm>
            <a:off x="4705357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1E79C80F-177B-4E6F-9C95-94BE456179D5}"/>
              </a:ext>
            </a:extLst>
          </p:cNvPr>
          <p:cNvSpPr/>
          <p:nvPr/>
        </p:nvSpPr>
        <p:spPr>
          <a:xfrm>
            <a:off x="4748220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26286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B79006-C2CD-447C-8847-FBD78AD0183F}"/>
              </a:ext>
            </a:extLst>
          </p:cNvPr>
          <p:cNvSpPr/>
          <p:nvPr/>
        </p:nvSpPr>
        <p:spPr>
          <a:xfrm>
            <a:off x="3187209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354F92E-2601-4EEF-9AB6-CDE620D004F4}"/>
              </a:ext>
            </a:extLst>
          </p:cNvPr>
          <p:cNvSpPr/>
          <p:nvPr/>
        </p:nvSpPr>
        <p:spPr>
          <a:xfrm>
            <a:off x="3792638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7873EAA-1F2A-4604-83C1-7CFBDCB4FEEC}"/>
              </a:ext>
            </a:extLst>
          </p:cNvPr>
          <p:cNvSpPr/>
          <p:nvPr/>
        </p:nvSpPr>
        <p:spPr>
          <a:xfrm>
            <a:off x="3187209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C99E57-EBDE-4E7F-BECF-95EE318F534E}"/>
              </a:ext>
            </a:extLst>
          </p:cNvPr>
          <p:cNvSpPr/>
          <p:nvPr/>
        </p:nvSpPr>
        <p:spPr>
          <a:xfrm>
            <a:off x="3792638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189335A-3B14-4BDF-A462-FE4A91511D16}"/>
              </a:ext>
            </a:extLst>
          </p:cNvPr>
          <p:cNvSpPr/>
          <p:nvPr/>
        </p:nvSpPr>
        <p:spPr>
          <a:xfrm>
            <a:off x="3187209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5A14F09-5572-47C3-99DE-AC41B9F0239A}"/>
              </a:ext>
            </a:extLst>
          </p:cNvPr>
          <p:cNvSpPr/>
          <p:nvPr/>
        </p:nvSpPr>
        <p:spPr>
          <a:xfrm>
            <a:off x="3792638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5DA9914-CE7C-4B19-897C-8D6A37FA9A80}"/>
              </a:ext>
            </a:extLst>
          </p:cNvPr>
          <p:cNvSpPr/>
          <p:nvPr/>
        </p:nvSpPr>
        <p:spPr>
          <a:xfrm>
            <a:off x="3187209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93C1781-72F4-4A77-B7A4-8B8E2DE8E551}"/>
              </a:ext>
            </a:extLst>
          </p:cNvPr>
          <p:cNvSpPr/>
          <p:nvPr/>
        </p:nvSpPr>
        <p:spPr>
          <a:xfrm>
            <a:off x="3792638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B69EF5-3CB5-4ABF-87D3-AD73053EC4B6}"/>
              </a:ext>
            </a:extLst>
          </p:cNvPr>
          <p:cNvSpPr/>
          <p:nvPr/>
        </p:nvSpPr>
        <p:spPr>
          <a:xfrm>
            <a:off x="3187209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B45F2B3-918A-4F73-93C8-6D628EA472E2}"/>
              </a:ext>
            </a:extLst>
          </p:cNvPr>
          <p:cNvSpPr/>
          <p:nvPr/>
        </p:nvSpPr>
        <p:spPr>
          <a:xfrm>
            <a:off x="3792638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FE80DEB-51F0-4E07-8341-0E4D1DA7ACE8}"/>
              </a:ext>
            </a:extLst>
          </p:cNvPr>
          <p:cNvSpPr/>
          <p:nvPr/>
        </p:nvSpPr>
        <p:spPr>
          <a:xfrm>
            <a:off x="3187209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C7CD7E0-EA0D-48E7-A8E8-55F22BF12C05}"/>
              </a:ext>
            </a:extLst>
          </p:cNvPr>
          <p:cNvSpPr/>
          <p:nvPr/>
        </p:nvSpPr>
        <p:spPr>
          <a:xfrm>
            <a:off x="3792638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7F253D-2609-4DB6-8984-6DA469256106}"/>
              </a:ext>
            </a:extLst>
          </p:cNvPr>
          <p:cNvSpPr/>
          <p:nvPr/>
        </p:nvSpPr>
        <p:spPr>
          <a:xfrm>
            <a:off x="482278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5AB86B-6EED-420E-8602-ADBADFA4DBA0}"/>
              </a:ext>
            </a:extLst>
          </p:cNvPr>
          <p:cNvSpPr/>
          <p:nvPr/>
        </p:nvSpPr>
        <p:spPr>
          <a:xfrm>
            <a:off x="902825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CBB4CE7-4E2A-4BA6-80A2-0BD3D5DD342E}"/>
              </a:ext>
            </a:extLst>
          </p:cNvPr>
          <p:cNvSpPr/>
          <p:nvPr/>
        </p:nvSpPr>
        <p:spPr>
          <a:xfrm>
            <a:off x="1323372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DA8B1E9-CCEE-4658-AFA2-3865AF2BD6E4}"/>
              </a:ext>
            </a:extLst>
          </p:cNvPr>
          <p:cNvSpPr/>
          <p:nvPr/>
        </p:nvSpPr>
        <p:spPr>
          <a:xfrm>
            <a:off x="482278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6DAC73-8725-4E37-8FD7-F47838892CB9}"/>
              </a:ext>
            </a:extLst>
          </p:cNvPr>
          <p:cNvSpPr/>
          <p:nvPr/>
        </p:nvSpPr>
        <p:spPr>
          <a:xfrm>
            <a:off x="902825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9A2317E-D06C-43B2-B4C7-A26D90310768}"/>
              </a:ext>
            </a:extLst>
          </p:cNvPr>
          <p:cNvSpPr/>
          <p:nvPr/>
        </p:nvSpPr>
        <p:spPr>
          <a:xfrm>
            <a:off x="1323372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288CCAD-0C48-4B94-9114-53DD429282B7}"/>
              </a:ext>
            </a:extLst>
          </p:cNvPr>
          <p:cNvSpPr/>
          <p:nvPr/>
        </p:nvSpPr>
        <p:spPr>
          <a:xfrm>
            <a:off x="482278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2003DBC-B308-44DE-B8F6-DDB5E0E01A1A}"/>
              </a:ext>
            </a:extLst>
          </p:cNvPr>
          <p:cNvSpPr/>
          <p:nvPr/>
        </p:nvSpPr>
        <p:spPr>
          <a:xfrm>
            <a:off x="902825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CD809C9-3E1A-479F-9F8E-F1C2F3139CFE}"/>
              </a:ext>
            </a:extLst>
          </p:cNvPr>
          <p:cNvSpPr/>
          <p:nvPr/>
        </p:nvSpPr>
        <p:spPr>
          <a:xfrm>
            <a:off x="1323372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C897DC5-BBB0-407B-9FE7-10D9961A2110}"/>
              </a:ext>
            </a:extLst>
          </p:cNvPr>
          <p:cNvGrpSpPr/>
          <p:nvPr/>
        </p:nvGrpSpPr>
        <p:grpSpPr>
          <a:xfrm>
            <a:off x="477847" y="2610091"/>
            <a:ext cx="841094" cy="841094"/>
            <a:chOff x="7766613" y="3057645"/>
            <a:chExt cx="841094" cy="841094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B1A2FE6-27CA-43BE-9F0C-1B4BD80A24EA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D08D85F-F4BB-42CB-89E7-EE05C103D4A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4A5BFB-3489-4E11-9E5B-8C0B958898D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D1F9B7F-72CA-4055-B0CB-7F4B5A379A98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C6A135-47B9-452E-8B56-544D7C1261BF}"/>
              </a:ext>
            </a:extLst>
          </p:cNvPr>
          <p:cNvGrpSpPr/>
          <p:nvPr/>
        </p:nvGrpSpPr>
        <p:grpSpPr>
          <a:xfrm>
            <a:off x="5579311" y="1300222"/>
            <a:ext cx="1149438" cy="1149438"/>
            <a:chOff x="6624891" y="1518213"/>
            <a:chExt cx="841094" cy="84109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5876040-07BE-4A11-B0C8-75BD6C82E61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7E6D768-EF21-49A6-9308-2A039698CDCB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2B8B4F-56E5-4D3E-9E5C-B87036AF563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EEC21-39BA-4AE6-A34B-CC753F25550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C0D0EC0-8C06-4230-B912-287995C932D1}"/>
              </a:ext>
            </a:extLst>
          </p:cNvPr>
          <p:cNvGrpSpPr/>
          <p:nvPr/>
        </p:nvGrpSpPr>
        <p:grpSpPr>
          <a:xfrm>
            <a:off x="5571595" y="2916820"/>
            <a:ext cx="1149438" cy="1149438"/>
            <a:chOff x="6624891" y="1518213"/>
            <a:chExt cx="841094" cy="84109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E2B995E-B15E-4F9E-96FB-E9D0D1F97A7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9EF5190-6512-429A-86C7-E58C9D43D50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A057606-E4FF-44C3-ABAE-275BC140F204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EBDEF9-CAFF-421D-85DC-3E180B4B03E8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9D4F9F6-22BB-4828-9449-D5D9B29C30C1}"/>
              </a:ext>
            </a:extLst>
          </p:cNvPr>
          <p:cNvGrpSpPr/>
          <p:nvPr/>
        </p:nvGrpSpPr>
        <p:grpSpPr>
          <a:xfrm>
            <a:off x="5571595" y="4630533"/>
            <a:ext cx="1149438" cy="1149438"/>
            <a:chOff x="6624891" y="1518213"/>
            <a:chExt cx="841094" cy="84109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611ACE-369D-4F5B-A4B1-C287F7A7F7F0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C032E99-DCFD-430A-9A03-DE77E9128879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4C6184-3EB3-4128-867F-6BA9AED9D1D3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15DC6A9-08B1-4430-8243-24385A395FE1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9CF36FE-8F7D-48A9-B1AB-8B35C5607AF2}"/>
              </a:ext>
            </a:extLst>
          </p:cNvPr>
          <p:cNvSpPr txBox="1"/>
          <p:nvPr/>
        </p:nvSpPr>
        <p:spPr>
          <a:xfrm>
            <a:off x="250785" y="20410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7295752" y="30605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6C6D8-F482-4D15-B149-931420BA341A}"/>
              </a:ext>
            </a:extLst>
          </p:cNvPr>
          <p:cNvSpPr txBox="1"/>
          <p:nvPr/>
        </p:nvSpPr>
        <p:spPr>
          <a:xfrm>
            <a:off x="3187209" y="844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filters=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34214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conv2d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F9722F-98E8-4974-86EB-75777AA07B7E}"/>
              </a:ext>
            </a:extLst>
          </p:cNvPr>
          <p:cNvSpPr/>
          <p:nvPr/>
        </p:nvSpPr>
        <p:spPr>
          <a:xfrm>
            <a:off x="757123" y="1528877"/>
            <a:ext cx="8397850" cy="10396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4BFEE1-0737-4611-9875-4D91FCE8CF5B}"/>
              </a:ext>
            </a:extLst>
          </p:cNvPr>
          <p:cNvSpPr/>
          <p:nvPr/>
        </p:nvSpPr>
        <p:spPr>
          <a:xfrm>
            <a:off x="802974" y="1582671"/>
            <a:ext cx="4150396" cy="9410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89E350-115A-4342-94BF-285EB55F358A}"/>
              </a:ext>
            </a:extLst>
          </p:cNvPr>
          <p:cNvSpPr/>
          <p:nvPr/>
        </p:nvSpPr>
        <p:spPr>
          <a:xfrm>
            <a:off x="4953370" y="1582671"/>
            <a:ext cx="4150396" cy="9410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5C9D0AC-BF53-4651-B9F7-B7A39391C381}"/>
              </a:ext>
            </a:extLst>
          </p:cNvPr>
          <p:cNvSpPr/>
          <p:nvPr/>
        </p:nvSpPr>
        <p:spPr>
          <a:xfrm>
            <a:off x="854182" y="1637779"/>
            <a:ext cx="2023991" cy="8347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9976DD6-9235-4FA6-8A97-DD0D553C6ED5}"/>
              </a:ext>
            </a:extLst>
          </p:cNvPr>
          <p:cNvSpPr/>
          <p:nvPr/>
        </p:nvSpPr>
        <p:spPr>
          <a:xfrm>
            <a:off x="2878173" y="1637779"/>
            <a:ext cx="2023991" cy="8347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432829-D0A3-40DC-95E7-273B73074186}"/>
              </a:ext>
            </a:extLst>
          </p:cNvPr>
          <p:cNvSpPr/>
          <p:nvPr/>
        </p:nvSpPr>
        <p:spPr>
          <a:xfrm>
            <a:off x="900033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407616A-C239-40C4-A218-22CCF207A511}"/>
              </a:ext>
            </a:extLst>
          </p:cNvPr>
          <p:cNvSpPr/>
          <p:nvPr/>
        </p:nvSpPr>
        <p:spPr>
          <a:xfrm>
            <a:off x="1543729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64AC1A1-305F-4FCD-9072-81B5029FD158}"/>
              </a:ext>
            </a:extLst>
          </p:cNvPr>
          <p:cNvSpPr/>
          <p:nvPr/>
        </p:nvSpPr>
        <p:spPr>
          <a:xfrm>
            <a:off x="2187425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DDA6D02-0E3D-4CED-B21D-EF1ED1E4C1BC}"/>
              </a:ext>
            </a:extLst>
          </p:cNvPr>
          <p:cNvSpPr/>
          <p:nvPr/>
        </p:nvSpPr>
        <p:spPr>
          <a:xfrm>
            <a:off x="2924024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381C17D-60F2-4873-9FC6-14B0534CE0DA}"/>
              </a:ext>
            </a:extLst>
          </p:cNvPr>
          <p:cNvSpPr/>
          <p:nvPr/>
        </p:nvSpPr>
        <p:spPr>
          <a:xfrm>
            <a:off x="3567720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A7A5E6-AA2D-4439-B5BE-334024736FC6}"/>
              </a:ext>
            </a:extLst>
          </p:cNvPr>
          <p:cNvSpPr/>
          <p:nvPr/>
        </p:nvSpPr>
        <p:spPr>
          <a:xfrm>
            <a:off x="4211416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2748D57-3C93-4881-BEB4-C761693DB973}"/>
              </a:ext>
            </a:extLst>
          </p:cNvPr>
          <p:cNvSpPr/>
          <p:nvPr/>
        </p:nvSpPr>
        <p:spPr>
          <a:xfrm>
            <a:off x="5004576" y="1637779"/>
            <a:ext cx="2023991" cy="8347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5AF3C5-FB85-4416-A126-7C678DADD95B}"/>
              </a:ext>
            </a:extLst>
          </p:cNvPr>
          <p:cNvSpPr/>
          <p:nvPr/>
        </p:nvSpPr>
        <p:spPr>
          <a:xfrm>
            <a:off x="7028567" y="1637779"/>
            <a:ext cx="2023991" cy="8347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F17483D-562C-4608-AC16-2C7D4DDA4A2A}"/>
              </a:ext>
            </a:extLst>
          </p:cNvPr>
          <p:cNvSpPr/>
          <p:nvPr/>
        </p:nvSpPr>
        <p:spPr>
          <a:xfrm>
            <a:off x="5050427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375E367-0711-4B95-97EF-67A264FDE933}"/>
              </a:ext>
            </a:extLst>
          </p:cNvPr>
          <p:cNvSpPr/>
          <p:nvPr/>
        </p:nvSpPr>
        <p:spPr>
          <a:xfrm>
            <a:off x="5694123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CA0092F-AFF5-423D-8F65-34BF0B3FF5BE}"/>
              </a:ext>
            </a:extLst>
          </p:cNvPr>
          <p:cNvSpPr/>
          <p:nvPr/>
        </p:nvSpPr>
        <p:spPr>
          <a:xfrm>
            <a:off x="6337819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68FFE41-7F9E-45B7-8897-CFF2833D66D7}"/>
              </a:ext>
            </a:extLst>
          </p:cNvPr>
          <p:cNvSpPr/>
          <p:nvPr/>
        </p:nvSpPr>
        <p:spPr>
          <a:xfrm>
            <a:off x="7074418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D89FCA9-BEB6-4F03-8805-D7540DA4ED99}"/>
              </a:ext>
            </a:extLst>
          </p:cNvPr>
          <p:cNvSpPr/>
          <p:nvPr/>
        </p:nvSpPr>
        <p:spPr>
          <a:xfrm>
            <a:off x="7718114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7AE9C55-2607-43A7-91B5-B5F37A51E574}"/>
              </a:ext>
            </a:extLst>
          </p:cNvPr>
          <p:cNvSpPr/>
          <p:nvPr/>
        </p:nvSpPr>
        <p:spPr>
          <a:xfrm>
            <a:off x="8361810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31AFD12-F3AB-4E10-ABA4-31BAC87AC701}"/>
              </a:ext>
            </a:extLst>
          </p:cNvPr>
          <p:cNvSpPr txBox="1"/>
          <p:nvPr/>
        </p:nvSpPr>
        <p:spPr>
          <a:xfrm>
            <a:off x="8439091" y="27350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8C970D1-1673-44B3-B399-0FF9ED7E068F}"/>
              </a:ext>
            </a:extLst>
          </p:cNvPr>
          <p:cNvSpPr txBox="1"/>
          <p:nvPr/>
        </p:nvSpPr>
        <p:spPr>
          <a:xfrm>
            <a:off x="8439091" y="342268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608D49-3D82-42EE-A867-0E0555EB18C6}"/>
              </a:ext>
            </a:extLst>
          </p:cNvPr>
          <p:cNvCxnSpPr/>
          <p:nvPr/>
        </p:nvCxnSpPr>
        <p:spPr>
          <a:xfrm flipH="1">
            <a:off x="8811159" y="3108129"/>
            <a:ext cx="958291" cy="413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89518F2-4DD4-4880-A763-63D148B5E731}"/>
              </a:ext>
            </a:extLst>
          </p:cNvPr>
          <p:cNvCxnSpPr>
            <a:cxnSpLocks/>
          </p:cNvCxnSpPr>
          <p:nvPr/>
        </p:nvCxnSpPr>
        <p:spPr>
          <a:xfrm>
            <a:off x="8781899" y="3108129"/>
            <a:ext cx="987551" cy="413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6437371-BE6D-4E3F-839B-FE40BB15D7BE}"/>
              </a:ext>
            </a:extLst>
          </p:cNvPr>
          <p:cNvSpPr txBox="1"/>
          <p:nvPr/>
        </p:nvSpPr>
        <p:spPr>
          <a:xfrm>
            <a:off x="2781631" y="3051339"/>
            <a:ext cx="562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temp = np.swapaxes(conv2d, 0,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975A152-B5D9-488E-BE7B-119CDA2F3B30}"/>
              </a:ext>
            </a:extLst>
          </p:cNvPr>
          <p:cNvSpPr/>
          <p:nvPr/>
        </p:nvSpPr>
        <p:spPr>
          <a:xfrm>
            <a:off x="1624986" y="3884353"/>
            <a:ext cx="1453970" cy="1566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FDFF1CB-9206-48D0-A2DD-B5E82765F894}"/>
              </a:ext>
            </a:extLst>
          </p:cNvPr>
          <p:cNvSpPr/>
          <p:nvPr/>
        </p:nvSpPr>
        <p:spPr>
          <a:xfrm>
            <a:off x="1679125" y="3938965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B9DF4E6-BD11-4D29-90DF-A408A70CBD68}"/>
              </a:ext>
            </a:extLst>
          </p:cNvPr>
          <p:cNvSpPr/>
          <p:nvPr/>
        </p:nvSpPr>
        <p:spPr>
          <a:xfrm>
            <a:off x="1736223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88D660-408E-400E-8E99-5E065C1FEC38}"/>
              </a:ext>
            </a:extLst>
          </p:cNvPr>
          <p:cNvSpPr/>
          <p:nvPr/>
        </p:nvSpPr>
        <p:spPr>
          <a:xfrm>
            <a:off x="1793320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DD5F3C7-00CF-424B-8425-EEC948FDF13C}"/>
              </a:ext>
            </a:extLst>
          </p:cNvPr>
          <p:cNvSpPr/>
          <p:nvPr/>
        </p:nvSpPr>
        <p:spPr>
          <a:xfrm>
            <a:off x="2354369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E09F362-D946-4AD6-AF7B-232EB502A34C}"/>
              </a:ext>
            </a:extLst>
          </p:cNvPr>
          <p:cNvSpPr/>
          <p:nvPr/>
        </p:nvSpPr>
        <p:spPr>
          <a:xfrm>
            <a:off x="2411466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DE7C133-3668-4C3E-8972-939E08D4BDB1}"/>
              </a:ext>
            </a:extLst>
          </p:cNvPr>
          <p:cNvSpPr/>
          <p:nvPr/>
        </p:nvSpPr>
        <p:spPr>
          <a:xfrm>
            <a:off x="1679125" y="4667246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D41B189-90C9-4A20-8CEA-419FC40717B0}"/>
              </a:ext>
            </a:extLst>
          </p:cNvPr>
          <p:cNvSpPr/>
          <p:nvPr/>
        </p:nvSpPr>
        <p:spPr>
          <a:xfrm>
            <a:off x="1736223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9300A1A-D0F4-4B21-9458-DD1AB1704B34}"/>
              </a:ext>
            </a:extLst>
          </p:cNvPr>
          <p:cNvSpPr/>
          <p:nvPr/>
        </p:nvSpPr>
        <p:spPr>
          <a:xfrm>
            <a:off x="1793320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AC61946-9758-4517-8801-9D2F3132022D}"/>
              </a:ext>
            </a:extLst>
          </p:cNvPr>
          <p:cNvSpPr/>
          <p:nvPr/>
        </p:nvSpPr>
        <p:spPr>
          <a:xfrm>
            <a:off x="2354369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8495C9E-9958-4510-B2CE-CEC2CA83A415}"/>
              </a:ext>
            </a:extLst>
          </p:cNvPr>
          <p:cNvSpPr/>
          <p:nvPr/>
        </p:nvSpPr>
        <p:spPr>
          <a:xfrm>
            <a:off x="2411466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81EEDA0-FE48-4513-9387-45FE21DB4E2D}"/>
              </a:ext>
            </a:extLst>
          </p:cNvPr>
          <p:cNvSpPr/>
          <p:nvPr/>
        </p:nvSpPr>
        <p:spPr>
          <a:xfrm>
            <a:off x="3080254" y="3884353"/>
            <a:ext cx="1453970" cy="1566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C471BD-C82B-422C-8042-5B31ACE96FD1}"/>
              </a:ext>
            </a:extLst>
          </p:cNvPr>
          <p:cNvSpPr/>
          <p:nvPr/>
        </p:nvSpPr>
        <p:spPr>
          <a:xfrm>
            <a:off x="3134393" y="3938965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4C5FAC4-E897-46F5-B2C9-45AFE7187B63}"/>
              </a:ext>
            </a:extLst>
          </p:cNvPr>
          <p:cNvSpPr/>
          <p:nvPr/>
        </p:nvSpPr>
        <p:spPr>
          <a:xfrm>
            <a:off x="3191491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16917C3-024E-4674-A0C2-F4CFFC82476D}"/>
              </a:ext>
            </a:extLst>
          </p:cNvPr>
          <p:cNvSpPr/>
          <p:nvPr/>
        </p:nvSpPr>
        <p:spPr>
          <a:xfrm>
            <a:off x="3248588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89324-E83C-4CD3-BBB7-2236C68B057E}"/>
              </a:ext>
            </a:extLst>
          </p:cNvPr>
          <p:cNvSpPr/>
          <p:nvPr/>
        </p:nvSpPr>
        <p:spPr>
          <a:xfrm>
            <a:off x="3809637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ED8D71-9C02-4B82-A0F6-17F938F3AD67}"/>
              </a:ext>
            </a:extLst>
          </p:cNvPr>
          <p:cNvSpPr/>
          <p:nvPr/>
        </p:nvSpPr>
        <p:spPr>
          <a:xfrm>
            <a:off x="3866734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21B0A6C-4F21-4802-8A17-40B35AE6DEEA}"/>
              </a:ext>
            </a:extLst>
          </p:cNvPr>
          <p:cNvSpPr/>
          <p:nvPr/>
        </p:nvSpPr>
        <p:spPr>
          <a:xfrm>
            <a:off x="3134393" y="4667246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CCDEE46-B78D-4E7F-94D9-9B7C2D0717C1}"/>
              </a:ext>
            </a:extLst>
          </p:cNvPr>
          <p:cNvSpPr/>
          <p:nvPr/>
        </p:nvSpPr>
        <p:spPr>
          <a:xfrm>
            <a:off x="3191491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7E35E30-5F78-4BE6-873E-6DB7F71104CC}"/>
              </a:ext>
            </a:extLst>
          </p:cNvPr>
          <p:cNvSpPr/>
          <p:nvPr/>
        </p:nvSpPr>
        <p:spPr>
          <a:xfrm>
            <a:off x="3248588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CCCC949-5CBE-471F-A1F2-61241BE3294F}"/>
              </a:ext>
            </a:extLst>
          </p:cNvPr>
          <p:cNvSpPr/>
          <p:nvPr/>
        </p:nvSpPr>
        <p:spPr>
          <a:xfrm>
            <a:off x="3809637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AB0D898-617D-4BD7-8E31-E90DCD1FCA68}"/>
              </a:ext>
            </a:extLst>
          </p:cNvPr>
          <p:cNvSpPr/>
          <p:nvPr/>
        </p:nvSpPr>
        <p:spPr>
          <a:xfrm>
            <a:off x="3866734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B501FD7-574F-471A-A993-C287C036A332}"/>
              </a:ext>
            </a:extLst>
          </p:cNvPr>
          <p:cNvSpPr/>
          <p:nvPr/>
        </p:nvSpPr>
        <p:spPr>
          <a:xfrm>
            <a:off x="4531950" y="3884353"/>
            <a:ext cx="1453970" cy="1566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DD5C112-3E72-48EC-93DE-35D67BD1FE33}"/>
              </a:ext>
            </a:extLst>
          </p:cNvPr>
          <p:cNvSpPr/>
          <p:nvPr/>
        </p:nvSpPr>
        <p:spPr>
          <a:xfrm>
            <a:off x="4586089" y="3938965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8D87F4D-3470-4672-A1AD-14242AEA06AC}"/>
              </a:ext>
            </a:extLst>
          </p:cNvPr>
          <p:cNvSpPr/>
          <p:nvPr/>
        </p:nvSpPr>
        <p:spPr>
          <a:xfrm>
            <a:off x="4643187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8191732-E6AA-4D8A-90CD-B90917412C76}"/>
              </a:ext>
            </a:extLst>
          </p:cNvPr>
          <p:cNvSpPr/>
          <p:nvPr/>
        </p:nvSpPr>
        <p:spPr>
          <a:xfrm>
            <a:off x="4700284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C3DEBE5-698F-4AC9-A792-BA81C619B333}"/>
              </a:ext>
            </a:extLst>
          </p:cNvPr>
          <p:cNvSpPr/>
          <p:nvPr/>
        </p:nvSpPr>
        <p:spPr>
          <a:xfrm>
            <a:off x="5261333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2095FC-7A02-4398-961D-70FB85185E12}"/>
              </a:ext>
            </a:extLst>
          </p:cNvPr>
          <p:cNvSpPr/>
          <p:nvPr/>
        </p:nvSpPr>
        <p:spPr>
          <a:xfrm>
            <a:off x="5318430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6895D6D-41F7-44D5-94C0-9A85DE4A48D3}"/>
              </a:ext>
            </a:extLst>
          </p:cNvPr>
          <p:cNvSpPr/>
          <p:nvPr/>
        </p:nvSpPr>
        <p:spPr>
          <a:xfrm>
            <a:off x="4586089" y="4667246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B7CC151-48A5-468B-98F8-799FB5F586A0}"/>
              </a:ext>
            </a:extLst>
          </p:cNvPr>
          <p:cNvSpPr/>
          <p:nvPr/>
        </p:nvSpPr>
        <p:spPr>
          <a:xfrm>
            <a:off x="4643187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E8987EC-53AB-4B8F-ABCB-5C90BFEEB2C1}"/>
              </a:ext>
            </a:extLst>
          </p:cNvPr>
          <p:cNvSpPr/>
          <p:nvPr/>
        </p:nvSpPr>
        <p:spPr>
          <a:xfrm>
            <a:off x="4700284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5F9CE46-C82A-409E-A82D-C90A5EAB3F22}"/>
              </a:ext>
            </a:extLst>
          </p:cNvPr>
          <p:cNvSpPr/>
          <p:nvPr/>
        </p:nvSpPr>
        <p:spPr>
          <a:xfrm>
            <a:off x="5261333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0D6C710-4E11-4C65-9981-38BC054F719C}"/>
              </a:ext>
            </a:extLst>
          </p:cNvPr>
          <p:cNvSpPr/>
          <p:nvPr/>
        </p:nvSpPr>
        <p:spPr>
          <a:xfrm>
            <a:off x="5318430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52602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9D532FF-7AD3-441C-BDBC-AC99436BD26D}"/>
              </a:ext>
            </a:extLst>
          </p:cNvPr>
          <p:cNvSpPr txBox="1"/>
          <p:nvPr/>
        </p:nvSpPr>
        <p:spPr>
          <a:xfrm>
            <a:off x="2902212" y="532241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(1, 3, 3,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4389AE-38FF-4787-BACF-B618899B19CA}"/>
              </a:ext>
            </a:extLst>
          </p:cNvPr>
          <p:cNvSpPr txBox="1"/>
          <p:nvPr/>
        </p:nvSpPr>
        <p:spPr>
          <a:xfrm>
            <a:off x="478253" y="3115712"/>
            <a:ext cx="20804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91922" y="1674915"/>
            <a:ext cx="3993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2686C-A66F-40A1-8711-0EE96FF36427}"/>
              </a:ext>
            </a:extLst>
          </p:cNvPr>
          <p:cNvSpPr txBox="1"/>
          <p:nvPr/>
        </p:nvSpPr>
        <p:spPr>
          <a:xfrm>
            <a:off x="278115" y="1674915"/>
            <a:ext cx="4942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957198" y="2442702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8CDBC3-F316-47BF-9BC6-337D9AD8D0BF}"/>
              </a:ext>
            </a:extLst>
          </p:cNvPr>
          <p:cNvSpPr/>
          <p:nvPr/>
        </p:nvSpPr>
        <p:spPr>
          <a:xfrm>
            <a:off x="5957198" y="3377902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113407-8618-4B4F-BFB4-5E7A6C25367B}"/>
              </a:ext>
            </a:extLst>
          </p:cNvPr>
          <p:cNvSpPr/>
          <p:nvPr/>
        </p:nvSpPr>
        <p:spPr>
          <a:xfrm>
            <a:off x="6532931" y="3377901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B72404-DB60-4129-AF67-AE8574164F87}"/>
              </a:ext>
            </a:extLst>
          </p:cNvPr>
          <p:cNvSpPr/>
          <p:nvPr/>
        </p:nvSpPr>
        <p:spPr>
          <a:xfrm>
            <a:off x="7108664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F9E155-E292-4E57-BD1D-204E3732C11D}"/>
              </a:ext>
            </a:extLst>
          </p:cNvPr>
          <p:cNvSpPr/>
          <p:nvPr/>
        </p:nvSpPr>
        <p:spPr>
          <a:xfrm>
            <a:off x="5957198" y="395363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C29D8B-659E-47EE-9D66-5D5BAA244C43}"/>
              </a:ext>
            </a:extLst>
          </p:cNvPr>
          <p:cNvSpPr/>
          <p:nvPr/>
        </p:nvSpPr>
        <p:spPr>
          <a:xfrm>
            <a:off x="6532931" y="3953634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BDE097-6D6D-45C4-999E-3C5DEE3C8755}"/>
              </a:ext>
            </a:extLst>
          </p:cNvPr>
          <p:cNvSpPr/>
          <p:nvPr/>
        </p:nvSpPr>
        <p:spPr>
          <a:xfrm>
            <a:off x="7108664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7ACC3F-30E2-4AF4-BB09-51E94A4974E4}"/>
              </a:ext>
            </a:extLst>
          </p:cNvPr>
          <p:cNvSpPr/>
          <p:nvPr/>
        </p:nvSpPr>
        <p:spPr>
          <a:xfrm>
            <a:off x="5957198" y="4529368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C591E6-8C38-40B4-9416-976A807F0A0B}"/>
              </a:ext>
            </a:extLst>
          </p:cNvPr>
          <p:cNvSpPr/>
          <p:nvPr/>
        </p:nvSpPr>
        <p:spPr>
          <a:xfrm>
            <a:off x="6532931" y="452936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AB387B-48A3-4CCB-BA17-00E396F0430A}"/>
              </a:ext>
            </a:extLst>
          </p:cNvPr>
          <p:cNvSpPr/>
          <p:nvPr/>
        </p:nvSpPr>
        <p:spPr>
          <a:xfrm>
            <a:off x="7108664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FF7B1A-15BA-4E1E-8DF9-C3B8263E40B0}"/>
              </a:ext>
            </a:extLst>
          </p:cNvPr>
          <p:cNvSpPr/>
          <p:nvPr/>
        </p:nvSpPr>
        <p:spPr>
          <a:xfrm>
            <a:off x="7684397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DC9F3F-B949-4BE7-A443-F767F0987ACA}"/>
              </a:ext>
            </a:extLst>
          </p:cNvPr>
          <p:cNvSpPr/>
          <p:nvPr/>
        </p:nvSpPr>
        <p:spPr>
          <a:xfrm>
            <a:off x="7684397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721F29-AFEF-4B11-88FB-971322BC5379}"/>
              </a:ext>
            </a:extLst>
          </p:cNvPr>
          <p:cNvSpPr/>
          <p:nvPr/>
        </p:nvSpPr>
        <p:spPr>
          <a:xfrm>
            <a:off x="7684397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E4E856-8529-4749-94C0-6887D01C643B}"/>
              </a:ext>
            </a:extLst>
          </p:cNvPr>
          <p:cNvSpPr/>
          <p:nvPr/>
        </p:nvSpPr>
        <p:spPr>
          <a:xfrm>
            <a:off x="5957198" y="507420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23C8E3-6276-49F5-8CCD-FAC46BABE8A2}"/>
              </a:ext>
            </a:extLst>
          </p:cNvPr>
          <p:cNvSpPr/>
          <p:nvPr/>
        </p:nvSpPr>
        <p:spPr>
          <a:xfrm>
            <a:off x="6532931" y="507420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93187F-FB7A-4F87-B03B-AD7592CB31AF}"/>
              </a:ext>
            </a:extLst>
          </p:cNvPr>
          <p:cNvSpPr/>
          <p:nvPr/>
        </p:nvSpPr>
        <p:spPr>
          <a:xfrm>
            <a:off x="7108664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262434-E450-43B9-A436-84911DC4BDC5}"/>
              </a:ext>
            </a:extLst>
          </p:cNvPr>
          <p:cNvSpPr/>
          <p:nvPr/>
        </p:nvSpPr>
        <p:spPr>
          <a:xfrm>
            <a:off x="7684397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CEA2C7-C7C2-4A7C-BFFF-23F503B61F93}"/>
              </a:ext>
            </a:extLst>
          </p:cNvPr>
          <p:cNvGrpSpPr/>
          <p:nvPr/>
        </p:nvGrpSpPr>
        <p:grpSpPr>
          <a:xfrm>
            <a:off x="5957198" y="3377900"/>
            <a:ext cx="1151466" cy="1151467"/>
            <a:chOff x="9099135" y="3537413"/>
            <a:chExt cx="1151466" cy="115146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1E1DDAC-3F04-4EDA-9182-33F566EC752E}"/>
                </a:ext>
              </a:extLst>
            </p:cNvPr>
            <p:cNvSpPr/>
            <p:nvPr/>
          </p:nvSpPr>
          <p:spPr>
            <a:xfrm>
              <a:off x="9099135" y="3537414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5B9C07-712C-4F76-83A1-1EDD0E19DC05}"/>
                </a:ext>
              </a:extLst>
            </p:cNvPr>
            <p:cNvSpPr/>
            <p:nvPr/>
          </p:nvSpPr>
          <p:spPr>
            <a:xfrm>
              <a:off x="9674868" y="3537413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5BEDE84-B55A-4494-9303-CBF5D167658F}"/>
                </a:ext>
              </a:extLst>
            </p:cNvPr>
            <p:cNvSpPr/>
            <p:nvPr/>
          </p:nvSpPr>
          <p:spPr>
            <a:xfrm>
              <a:off x="9099135" y="4113147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B98CEF-2CC1-4D40-BD70-E36F046FC37F}"/>
                </a:ext>
              </a:extLst>
            </p:cNvPr>
            <p:cNvSpPr/>
            <p:nvPr/>
          </p:nvSpPr>
          <p:spPr>
            <a:xfrm>
              <a:off x="9674868" y="4113146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5741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([[[[1.,10.,-1.]],[[1.,10.,-1.]]],[[[1.,10.,-1.]],[[1.,10.,-1.]]]])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tf.keras.layers.Conv2D(filters=3,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319695" y="3598873"/>
            <a:ext cx="50870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image.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(1, 3, 3,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</a:t>
            </a:r>
            <a:r>
              <a:rPr lang="en-US" altLang="ko-KR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5B010B91-1909-447D-8377-E7192068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85" y="4423519"/>
            <a:ext cx="4574221" cy="163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235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DF5CA-0D08-4DA9-B472-CFAEF06A4CA3}"/>
              </a:ext>
            </a:extLst>
          </p:cNvPr>
          <p:cNvSpPr txBox="1"/>
          <p:nvPr/>
        </p:nvSpPr>
        <p:spPr>
          <a:xfrm>
            <a:off x="7040930" y="5736962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D468B3-8EE3-4872-9469-86D7F08BE478}"/>
              </a:ext>
            </a:extLst>
          </p:cNvPr>
          <p:cNvSpPr/>
          <p:nvPr/>
        </p:nvSpPr>
        <p:spPr>
          <a:xfrm>
            <a:off x="7296616" y="413353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E4F052-2ED6-4862-AD8E-5658C771CB95}"/>
              </a:ext>
            </a:extLst>
          </p:cNvPr>
          <p:cNvSpPr/>
          <p:nvPr/>
        </p:nvSpPr>
        <p:spPr>
          <a:xfrm>
            <a:off x="7598480" y="413353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F347D5-02F2-4400-BAE7-847AC7875210}"/>
              </a:ext>
            </a:extLst>
          </p:cNvPr>
          <p:cNvSpPr/>
          <p:nvPr/>
        </p:nvSpPr>
        <p:spPr>
          <a:xfrm>
            <a:off x="7900344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718E67-D92D-44FF-8D26-AD4B428961F1}"/>
              </a:ext>
            </a:extLst>
          </p:cNvPr>
          <p:cNvSpPr/>
          <p:nvPr/>
        </p:nvSpPr>
        <p:spPr>
          <a:xfrm>
            <a:off x="8202207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5CE3F1-70D6-4F25-9900-8B1C62845A4A}"/>
              </a:ext>
            </a:extLst>
          </p:cNvPr>
          <p:cNvSpPr/>
          <p:nvPr/>
        </p:nvSpPr>
        <p:spPr>
          <a:xfrm>
            <a:off x="8504071" y="413330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478D76-D47F-42F8-BE25-479BA61CC5A3}"/>
              </a:ext>
            </a:extLst>
          </p:cNvPr>
          <p:cNvSpPr/>
          <p:nvPr/>
        </p:nvSpPr>
        <p:spPr>
          <a:xfrm>
            <a:off x="7296616" y="443539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2BFD18-D59E-46D7-A3FC-662B155DB729}"/>
              </a:ext>
            </a:extLst>
          </p:cNvPr>
          <p:cNvSpPr/>
          <p:nvPr/>
        </p:nvSpPr>
        <p:spPr>
          <a:xfrm>
            <a:off x="7598480" y="443539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115D7F-9D16-4C50-ADD7-62B05AFB1121}"/>
              </a:ext>
            </a:extLst>
          </p:cNvPr>
          <p:cNvSpPr/>
          <p:nvPr/>
        </p:nvSpPr>
        <p:spPr>
          <a:xfrm>
            <a:off x="7900344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49C162-C366-49CD-B13C-F7E4AFEE014C}"/>
              </a:ext>
            </a:extLst>
          </p:cNvPr>
          <p:cNvSpPr/>
          <p:nvPr/>
        </p:nvSpPr>
        <p:spPr>
          <a:xfrm>
            <a:off x="8202207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45580-085D-4628-BC7C-E7F4B1EFEF1B}"/>
              </a:ext>
            </a:extLst>
          </p:cNvPr>
          <p:cNvSpPr/>
          <p:nvPr/>
        </p:nvSpPr>
        <p:spPr>
          <a:xfrm>
            <a:off x="8504071" y="443539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F15E6C-88D4-4B29-B278-8CEC6230A36D}"/>
              </a:ext>
            </a:extLst>
          </p:cNvPr>
          <p:cNvSpPr/>
          <p:nvPr/>
        </p:nvSpPr>
        <p:spPr>
          <a:xfrm>
            <a:off x="7296616" y="473726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19C34D-E3DC-4761-B122-C9BADC14A849}"/>
              </a:ext>
            </a:extLst>
          </p:cNvPr>
          <p:cNvSpPr/>
          <p:nvPr/>
        </p:nvSpPr>
        <p:spPr>
          <a:xfrm>
            <a:off x="7598480" y="473726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ECA79E-A643-46D2-BC8D-BC95CF58B507}"/>
              </a:ext>
            </a:extLst>
          </p:cNvPr>
          <p:cNvSpPr/>
          <p:nvPr/>
        </p:nvSpPr>
        <p:spPr>
          <a:xfrm>
            <a:off x="7900344" y="473726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24393B-BB6F-4F79-9B7F-043CAE8D7397}"/>
              </a:ext>
            </a:extLst>
          </p:cNvPr>
          <p:cNvSpPr/>
          <p:nvPr/>
        </p:nvSpPr>
        <p:spPr>
          <a:xfrm>
            <a:off x="8202207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8782AA-B26F-444B-961C-ED5FA52067BB}"/>
              </a:ext>
            </a:extLst>
          </p:cNvPr>
          <p:cNvSpPr/>
          <p:nvPr/>
        </p:nvSpPr>
        <p:spPr>
          <a:xfrm>
            <a:off x="8504071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29CD66-E2D5-440B-A3BC-37ADBE35EF8F}"/>
              </a:ext>
            </a:extLst>
          </p:cNvPr>
          <p:cNvSpPr/>
          <p:nvPr/>
        </p:nvSpPr>
        <p:spPr>
          <a:xfrm>
            <a:off x="7296616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CA7AC8-E534-48B0-96D8-EA2100C142E5}"/>
              </a:ext>
            </a:extLst>
          </p:cNvPr>
          <p:cNvSpPr/>
          <p:nvPr/>
        </p:nvSpPr>
        <p:spPr>
          <a:xfrm>
            <a:off x="7598480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A969B5-2A7A-440B-BC26-61CCDF559D11}"/>
              </a:ext>
            </a:extLst>
          </p:cNvPr>
          <p:cNvSpPr/>
          <p:nvPr/>
        </p:nvSpPr>
        <p:spPr>
          <a:xfrm>
            <a:off x="7900344" y="503912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DC1BAB-AAB5-4A0C-AA64-B8C2305FC3F2}"/>
              </a:ext>
            </a:extLst>
          </p:cNvPr>
          <p:cNvSpPr/>
          <p:nvPr/>
        </p:nvSpPr>
        <p:spPr>
          <a:xfrm>
            <a:off x="8202207" y="503912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8D14F4-A7AB-4378-ACD0-67C6E6BDF8F7}"/>
              </a:ext>
            </a:extLst>
          </p:cNvPr>
          <p:cNvSpPr/>
          <p:nvPr/>
        </p:nvSpPr>
        <p:spPr>
          <a:xfrm>
            <a:off x="8504071" y="503912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671E8C-8B35-45A4-A468-D676A7499F2B}"/>
              </a:ext>
            </a:extLst>
          </p:cNvPr>
          <p:cNvSpPr/>
          <p:nvPr/>
        </p:nvSpPr>
        <p:spPr>
          <a:xfrm>
            <a:off x="7296616" y="534099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8D8187-0C82-470A-8FA1-8EB240E4E04A}"/>
              </a:ext>
            </a:extLst>
          </p:cNvPr>
          <p:cNvSpPr/>
          <p:nvPr/>
        </p:nvSpPr>
        <p:spPr>
          <a:xfrm>
            <a:off x="7598480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4C9C61-85A8-445F-B478-4CF382987F08}"/>
              </a:ext>
            </a:extLst>
          </p:cNvPr>
          <p:cNvSpPr/>
          <p:nvPr/>
        </p:nvSpPr>
        <p:spPr>
          <a:xfrm>
            <a:off x="7900344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97B1D1-6692-4591-9D9C-C0370D3E37B2}"/>
              </a:ext>
            </a:extLst>
          </p:cNvPr>
          <p:cNvSpPr/>
          <p:nvPr/>
        </p:nvSpPr>
        <p:spPr>
          <a:xfrm>
            <a:off x="8202207" y="534098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589EA4-31CB-4FAD-8261-76CD8B75E077}"/>
              </a:ext>
            </a:extLst>
          </p:cNvPr>
          <p:cNvSpPr/>
          <p:nvPr/>
        </p:nvSpPr>
        <p:spPr>
          <a:xfrm>
            <a:off x="8504071" y="534098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17D8-B34A-4F96-8AF9-F014C1FD18F3}"/>
              </a:ext>
            </a:extLst>
          </p:cNvPr>
          <p:cNvSpPr/>
          <p:nvPr/>
        </p:nvSpPr>
        <p:spPr>
          <a:xfrm>
            <a:off x="4859910" y="41335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9C25E3-5FD2-43A2-B7A2-6ECA65D7758E}"/>
              </a:ext>
            </a:extLst>
          </p:cNvPr>
          <p:cNvSpPr/>
          <p:nvPr/>
        </p:nvSpPr>
        <p:spPr>
          <a:xfrm>
            <a:off x="5161774" y="41335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DEF25E-A40E-4397-A5D9-90B2D3E50EB0}"/>
              </a:ext>
            </a:extLst>
          </p:cNvPr>
          <p:cNvSpPr/>
          <p:nvPr/>
        </p:nvSpPr>
        <p:spPr>
          <a:xfrm>
            <a:off x="5463638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1B9BEA-1264-4648-8F9A-89427AD05678}"/>
              </a:ext>
            </a:extLst>
          </p:cNvPr>
          <p:cNvSpPr/>
          <p:nvPr/>
        </p:nvSpPr>
        <p:spPr>
          <a:xfrm>
            <a:off x="5765502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7C6ECD7-F6F6-4AD8-A5AF-8BEE3DF14749}"/>
              </a:ext>
            </a:extLst>
          </p:cNvPr>
          <p:cNvSpPr/>
          <p:nvPr/>
        </p:nvSpPr>
        <p:spPr>
          <a:xfrm>
            <a:off x="6067366" y="413330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44D80C-E906-40C2-95C8-57B8E249B7FA}"/>
              </a:ext>
            </a:extLst>
          </p:cNvPr>
          <p:cNvSpPr/>
          <p:nvPr/>
        </p:nvSpPr>
        <p:spPr>
          <a:xfrm>
            <a:off x="4859910" y="44353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E47451-D681-4FF3-94F3-D434BC703A0A}"/>
              </a:ext>
            </a:extLst>
          </p:cNvPr>
          <p:cNvSpPr/>
          <p:nvPr/>
        </p:nvSpPr>
        <p:spPr>
          <a:xfrm>
            <a:off x="5161774" y="44353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066BFB-1E62-4497-8203-01F0856B985A}"/>
              </a:ext>
            </a:extLst>
          </p:cNvPr>
          <p:cNvSpPr/>
          <p:nvPr/>
        </p:nvSpPr>
        <p:spPr>
          <a:xfrm>
            <a:off x="5463638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927707-ADC8-4316-8C9C-ED2250710A18}"/>
              </a:ext>
            </a:extLst>
          </p:cNvPr>
          <p:cNvSpPr/>
          <p:nvPr/>
        </p:nvSpPr>
        <p:spPr>
          <a:xfrm>
            <a:off x="5765502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905E3A-66E5-432D-94ED-DAE5B1C0086D}"/>
              </a:ext>
            </a:extLst>
          </p:cNvPr>
          <p:cNvSpPr/>
          <p:nvPr/>
        </p:nvSpPr>
        <p:spPr>
          <a:xfrm>
            <a:off x="6067366" y="44353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10F132-8451-4079-917E-B1494AF71D90}"/>
              </a:ext>
            </a:extLst>
          </p:cNvPr>
          <p:cNvSpPr/>
          <p:nvPr/>
        </p:nvSpPr>
        <p:spPr>
          <a:xfrm>
            <a:off x="4859910" y="47372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9B0FEB-BC43-445E-A247-F6D1772FBA3D}"/>
              </a:ext>
            </a:extLst>
          </p:cNvPr>
          <p:cNvSpPr/>
          <p:nvPr/>
        </p:nvSpPr>
        <p:spPr>
          <a:xfrm>
            <a:off x="5161774" y="47372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C6F4BE-BE94-4E37-8706-744422C8E332}"/>
              </a:ext>
            </a:extLst>
          </p:cNvPr>
          <p:cNvSpPr/>
          <p:nvPr/>
        </p:nvSpPr>
        <p:spPr>
          <a:xfrm>
            <a:off x="5463638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78F6E7-413C-48D9-B49F-54B1CE7391CE}"/>
              </a:ext>
            </a:extLst>
          </p:cNvPr>
          <p:cNvSpPr/>
          <p:nvPr/>
        </p:nvSpPr>
        <p:spPr>
          <a:xfrm>
            <a:off x="5765502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DA189A-35D0-4E6E-B090-C12E65904A2B}"/>
              </a:ext>
            </a:extLst>
          </p:cNvPr>
          <p:cNvSpPr/>
          <p:nvPr/>
        </p:nvSpPr>
        <p:spPr>
          <a:xfrm>
            <a:off x="6067366" y="47372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CEB0DE6-6FE1-4844-BB25-F483C979E479}"/>
              </a:ext>
            </a:extLst>
          </p:cNvPr>
          <p:cNvSpPr/>
          <p:nvPr/>
        </p:nvSpPr>
        <p:spPr>
          <a:xfrm>
            <a:off x="4859910" y="50391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885A333-0373-4013-B1A3-23642D55F065}"/>
              </a:ext>
            </a:extLst>
          </p:cNvPr>
          <p:cNvSpPr/>
          <p:nvPr/>
        </p:nvSpPr>
        <p:spPr>
          <a:xfrm>
            <a:off x="5161774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6EA6B41-ABF0-46D5-AA4F-43285B60A47F}"/>
              </a:ext>
            </a:extLst>
          </p:cNvPr>
          <p:cNvSpPr/>
          <p:nvPr/>
        </p:nvSpPr>
        <p:spPr>
          <a:xfrm>
            <a:off x="5463638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BA0C01-AE22-4654-A0AD-F2230C9B0AD3}"/>
              </a:ext>
            </a:extLst>
          </p:cNvPr>
          <p:cNvSpPr/>
          <p:nvPr/>
        </p:nvSpPr>
        <p:spPr>
          <a:xfrm>
            <a:off x="5765502" y="50391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CB516C-3CE1-434B-B215-E1ADE51B06EC}"/>
              </a:ext>
            </a:extLst>
          </p:cNvPr>
          <p:cNvSpPr/>
          <p:nvPr/>
        </p:nvSpPr>
        <p:spPr>
          <a:xfrm>
            <a:off x="6067366" y="50391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5233844-2AC6-4045-96E3-1D59DD90DD27}"/>
              </a:ext>
            </a:extLst>
          </p:cNvPr>
          <p:cNvSpPr/>
          <p:nvPr/>
        </p:nvSpPr>
        <p:spPr>
          <a:xfrm>
            <a:off x="4859910" y="53409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B51F6D-61E4-4F4C-9A8E-EE442640787F}"/>
              </a:ext>
            </a:extLst>
          </p:cNvPr>
          <p:cNvSpPr/>
          <p:nvPr/>
        </p:nvSpPr>
        <p:spPr>
          <a:xfrm>
            <a:off x="5161774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580D0F-994A-4188-B131-E4B4E5DFC4AC}"/>
              </a:ext>
            </a:extLst>
          </p:cNvPr>
          <p:cNvSpPr/>
          <p:nvPr/>
        </p:nvSpPr>
        <p:spPr>
          <a:xfrm>
            <a:off x="5463638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959760-5E2B-46A2-BA0A-8E34937E6465}"/>
              </a:ext>
            </a:extLst>
          </p:cNvPr>
          <p:cNvSpPr/>
          <p:nvPr/>
        </p:nvSpPr>
        <p:spPr>
          <a:xfrm>
            <a:off x="5765502" y="53409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5995AA-1F21-4EBF-BD0C-1B1B1EED0C1C}"/>
              </a:ext>
            </a:extLst>
          </p:cNvPr>
          <p:cNvSpPr/>
          <p:nvPr/>
        </p:nvSpPr>
        <p:spPr>
          <a:xfrm>
            <a:off x="6067366" y="53409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5E633BC-2DF3-4C15-8FE5-72E11436435C}"/>
              </a:ext>
            </a:extLst>
          </p:cNvPr>
          <p:cNvSpPr/>
          <p:nvPr/>
        </p:nvSpPr>
        <p:spPr>
          <a:xfrm>
            <a:off x="2300403" y="413411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9FA7A11-F710-4CF7-B4DB-DD0B8650D7E7}"/>
              </a:ext>
            </a:extLst>
          </p:cNvPr>
          <p:cNvSpPr/>
          <p:nvPr/>
        </p:nvSpPr>
        <p:spPr>
          <a:xfrm>
            <a:off x="2602150" y="413411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7ADCBDD-A851-4BBC-9690-BEB0C8032770}"/>
              </a:ext>
            </a:extLst>
          </p:cNvPr>
          <p:cNvSpPr/>
          <p:nvPr/>
        </p:nvSpPr>
        <p:spPr>
          <a:xfrm>
            <a:off x="2903897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0DEE462-E6E1-45BE-A742-7161CDC3123D}"/>
              </a:ext>
            </a:extLst>
          </p:cNvPr>
          <p:cNvSpPr/>
          <p:nvPr/>
        </p:nvSpPr>
        <p:spPr>
          <a:xfrm>
            <a:off x="3205643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3343AF-619D-4DFB-B07E-148A85B22BED}"/>
              </a:ext>
            </a:extLst>
          </p:cNvPr>
          <p:cNvSpPr/>
          <p:nvPr/>
        </p:nvSpPr>
        <p:spPr>
          <a:xfrm>
            <a:off x="3507390" y="413388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653479E-BCD7-4FEE-AC44-D59FCAAEC0E2}"/>
              </a:ext>
            </a:extLst>
          </p:cNvPr>
          <p:cNvSpPr/>
          <p:nvPr/>
        </p:nvSpPr>
        <p:spPr>
          <a:xfrm>
            <a:off x="2300403" y="443586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AAEDB33-45E5-47D9-89DD-E6A867A682CF}"/>
              </a:ext>
            </a:extLst>
          </p:cNvPr>
          <p:cNvSpPr/>
          <p:nvPr/>
        </p:nvSpPr>
        <p:spPr>
          <a:xfrm>
            <a:off x="2602150" y="443586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9749508-AF42-45A1-9AF2-07C69AE5BDC6}"/>
              </a:ext>
            </a:extLst>
          </p:cNvPr>
          <p:cNvSpPr/>
          <p:nvPr/>
        </p:nvSpPr>
        <p:spPr>
          <a:xfrm>
            <a:off x="2903897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F555183-392B-4968-BF09-7E3AD3861943}"/>
              </a:ext>
            </a:extLst>
          </p:cNvPr>
          <p:cNvSpPr/>
          <p:nvPr/>
        </p:nvSpPr>
        <p:spPr>
          <a:xfrm>
            <a:off x="3205643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8F3CAC-EAC7-4B47-A86E-18372BAF7B1E}"/>
              </a:ext>
            </a:extLst>
          </p:cNvPr>
          <p:cNvSpPr/>
          <p:nvPr/>
        </p:nvSpPr>
        <p:spPr>
          <a:xfrm>
            <a:off x="3507390" y="44358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D4321AB-6E35-4AD5-BC51-7E7D0D9C0E1D}"/>
              </a:ext>
            </a:extLst>
          </p:cNvPr>
          <p:cNvSpPr/>
          <p:nvPr/>
        </p:nvSpPr>
        <p:spPr>
          <a:xfrm>
            <a:off x="2300403" y="473761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B6A8FD5-EC44-499B-9AB4-59CD6EC75051}"/>
              </a:ext>
            </a:extLst>
          </p:cNvPr>
          <p:cNvSpPr/>
          <p:nvPr/>
        </p:nvSpPr>
        <p:spPr>
          <a:xfrm>
            <a:off x="2602150" y="473761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75EE147-360B-4F28-B43B-0CA5A04EF3F0}"/>
              </a:ext>
            </a:extLst>
          </p:cNvPr>
          <p:cNvSpPr/>
          <p:nvPr/>
        </p:nvSpPr>
        <p:spPr>
          <a:xfrm>
            <a:off x="2903897" y="473760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4C4ABF-52ED-45BD-9AA3-CD9B3F8A22C8}"/>
              </a:ext>
            </a:extLst>
          </p:cNvPr>
          <p:cNvSpPr/>
          <p:nvPr/>
        </p:nvSpPr>
        <p:spPr>
          <a:xfrm>
            <a:off x="3205643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31D799-5ADD-4750-92BD-F6993B6F2407}"/>
              </a:ext>
            </a:extLst>
          </p:cNvPr>
          <p:cNvSpPr/>
          <p:nvPr/>
        </p:nvSpPr>
        <p:spPr>
          <a:xfrm>
            <a:off x="3507390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D0B9DCF-74D3-4C4A-925E-83A729E59068}"/>
              </a:ext>
            </a:extLst>
          </p:cNvPr>
          <p:cNvSpPr/>
          <p:nvPr/>
        </p:nvSpPr>
        <p:spPr>
          <a:xfrm>
            <a:off x="2300403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F8F5BDA-E722-44FD-B4D5-32BA05B07E99}"/>
              </a:ext>
            </a:extLst>
          </p:cNvPr>
          <p:cNvSpPr/>
          <p:nvPr/>
        </p:nvSpPr>
        <p:spPr>
          <a:xfrm>
            <a:off x="2602150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FB50C40-918B-4D1A-9282-D99CC182A57B}"/>
              </a:ext>
            </a:extLst>
          </p:cNvPr>
          <p:cNvSpPr/>
          <p:nvPr/>
        </p:nvSpPr>
        <p:spPr>
          <a:xfrm>
            <a:off x="2903897" y="503935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2B7A86C-25F1-4F21-A94F-00CC0CB21DA3}"/>
              </a:ext>
            </a:extLst>
          </p:cNvPr>
          <p:cNvSpPr/>
          <p:nvPr/>
        </p:nvSpPr>
        <p:spPr>
          <a:xfrm>
            <a:off x="3205643" y="50393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7DEC369-5070-48E2-B911-828E46242F21}"/>
              </a:ext>
            </a:extLst>
          </p:cNvPr>
          <p:cNvSpPr/>
          <p:nvPr/>
        </p:nvSpPr>
        <p:spPr>
          <a:xfrm>
            <a:off x="3507390" y="50393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E63A75-A076-49FA-8A94-99D2D5CD428C}"/>
              </a:ext>
            </a:extLst>
          </p:cNvPr>
          <p:cNvSpPr/>
          <p:nvPr/>
        </p:nvSpPr>
        <p:spPr>
          <a:xfrm>
            <a:off x="2300403" y="534110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93A73EE-A37F-4F23-8D96-C3A32D9E5658}"/>
              </a:ext>
            </a:extLst>
          </p:cNvPr>
          <p:cNvSpPr/>
          <p:nvPr/>
        </p:nvSpPr>
        <p:spPr>
          <a:xfrm>
            <a:off x="2602150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46FCECC-7681-4E89-A652-601AFC41ADB4}"/>
              </a:ext>
            </a:extLst>
          </p:cNvPr>
          <p:cNvSpPr/>
          <p:nvPr/>
        </p:nvSpPr>
        <p:spPr>
          <a:xfrm>
            <a:off x="2903897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3230EA-337E-4603-ACE5-BDFFFE7D1CC3}"/>
              </a:ext>
            </a:extLst>
          </p:cNvPr>
          <p:cNvSpPr/>
          <p:nvPr/>
        </p:nvSpPr>
        <p:spPr>
          <a:xfrm>
            <a:off x="3205643" y="534110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AF4A590-1B44-4930-83CD-A565340086C3}"/>
              </a:ext>
            </a:extLst>
          </p:cNvPr>
          <p:cNvSpPr/>
          <p:nvPr/>
        </p:nvSpPr>
        <p:spPr>
          <a:xfrm>
            <a:off x="3507390" y="534110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415C4C-33DA-443B-9048-A2799024A21C}"/>
              </a:ext>
            </a:extLst>
          </p:cNvPr>
          <p:cNvSpPr txBox="1"/>
          <p:nvPr/>
        </p:nvSpPr>
        <p:spPr>
          <a:xfrm>
            <a:off x="1731987" y="471969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2EC16FB-4FA4-4FE6-A7A4-C7421E1DAE61}"/>
              </a:ext>
            </a:extLst>
          </p:cNvPr>
          <p:cNvSpPr txBox="1"/>
          <p:nvPr/>
        </p:nvSpPr>
        <p:spPr>
          <a:xfrm>
            <a:off x="4297577" y="46761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42ED590-6109-49B1-A831-359738126A9D}"/>
              </a:ext>
            </a:extLst>
          </p:cNvPr>
          <p:cNvSpPr txBox="1"/>
          <p:nvPr/>
        </p:nvSpPr>
        <p:spPr>
          <a:xfrm>
            <a:off x="6769948" y="473851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4C5690-832C-4D8F-B0D9-6A08618A05A4}"/>
              </a:ext>
            </a:extLst>
          </p:cNvPr>
          <p:cNvSpPr txBox="1"/>
          <p:nvPr/>
        </p:nvSpPr>
        <p:spPr>
          <a:xfrm>
            <a:off x="1638158" y="2968135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(1,5,5,3)</a:t>
            </a:r>
          </a:p>
        </p:txBody>
      </p:sp>
    </p:spTree>
    <p:extLst>
      <p:ext uri="{BB962C8B-B14F-4D97-AF65-F5344CB8AC3E}">
        <p14:creationId xmlns:p14="http://schemas.microsoft.com/office/powerpoint/2010/main" val="1428051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성과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093600"/>
            <a:ext cx="60360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 수준의 이미지 분류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필기 인식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번역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TTS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비서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 주행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 타게팅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엔진 결과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질의 대답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바둑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15584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34349" y="850864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</a:p>
          <a:p>
            <a:endParaRPr lang="fr-FR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np.swapaxes(image,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print(map.reshape(5,5))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7FC8F-341F-4B03-B90C-53669AC3FB63}"/>
              </a:ext>
            </a:extLst>
          </p:cNvPr>
          <p:cNvSpPr txBox="1"/>
          <p:nvPr/>
        </p:nvSpPr>
        <p:spPr>
          <a:xfrm>
            <a:off x="3911574" y="2464796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</a:t>
            </a:r>
            <a:r>
              <a:rPr lang="en-US" altLang="ko-KR" sz="2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7BC2B0-AF09-44DC-909F-B4929EA61598}"/>
              </a:ext>
            </a:extLst>
          </p:cNvPr>
          <p:cNvSpPr/>
          <p:nvPr/>
        </p:nvSpPr>
        <p:spPr>
          <a:xfrm>
            <a:off x="8571742" y="378958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6A4CE2-5E84-4D32-B18D-B28B9BD9C296}"/>
              </a:ext>
            </a:extLst>
          </p:cNvPr>
          <p:cNvSpPr/>
          <p:nvPr/>
        </p:nvSpPr>
        <p:spPr>
          <a:xfrm>
            <a:off x="8873606" y="378958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2C78C-0BB5-4199-8255-B102775B692F}"/>
              </a:ext>
            </a:extLst>
          </p:cNvPr>
          <p:cNvSpPr/>
          <p:nvPr/>
        </p:nvSpPr>
        <p:spPr>
          <a:xfrm>
            <a:off x="9175470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672E2-FABB-4364-973C-8CC1B377A1F5}"/>
              </a:ext>
            </a:extLst>
          </p:cNvPr>
          <p:cNvSpPr/>
          <p:nvPr/>
        </p:nvSpPr>
        <p:spPr>
          <a:xfrm>
            <a:off x="9477333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8AB2F0-DDE4-4D05-961B-8992E2A1EE6E}"/>
              </a:ext>
            </a:extLst>
          </p:cNvPr>
          <p:cNvSpPr/>
          <p:nvPr/>
        </p:nvSpPr>
        <p:spPr>
          <a:xfrm>
            <a:off x="9779197" y="378958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A13FF0-F3AB-4B1F-85A3-B3D2F972A14B}"/>
              </a:ext>
            </a:extLst>
          </p:cNvPr>
          <p:cNvSpPr/>
          <p:nvPr/>
        </p:nvSpPr>
        <p:spPr>
          <a:xfrm>
            <a:off x="8571742" y="409145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CD276E-FD3A-4540-945A-8345AF0791B7}"/>
              </a:ext>
            </a:extLst>
          </p:cNvPr>
          <p:cNvSpPr/>
          <p:nvPr/>
        </p:nvSpPr>
        <p:spPr>
          <a:xfrm>
            <a:off x="8873606" y="409144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3B9C51-A1D1-4CF8-ACAA-F6DF0E51BA2B}"/>
              </a:ext>
            </a:extLst>
          </p:cNvPr>
          <p:cNvSpPr/>
          <p:nvPr/>
        </p:nvSpPr>
        <p:spPr>
          <a:xfrm>
            <a:off x="9175470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0C1F9C-BF83-46CE-B484-D6CE80DC2076}"/>
              </a:ext>
            </a:extLst>
          </p:cNvPr>
          <p:cNvSpPr/>
          <p:nvPr/>
        </p:nvSpPr>
        <p:spPr>
          <a:xfrm>
            <a:off x="9477333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C43080-E032-4EC7-89A6-EE57433767C8}"/>
              </a:ext>
            </a:extLst>
          </p:cNvPr>
          <p:cNvSpPr/>
          <p:nvPr/>
        </p:nvSpPr>
        <p:spPr>
          <a:xfrm>
            <a:off x="9779197" y="409144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C8123C-A7D3-444C-8BC8-D694DC0DB044}"/>
              </a:ext>
            </a:extLst>
          </p:cNvPr>
          <p:cNvSpPr/>
          <p:nvPr/>
        </p:nvSpPr>
        <p:spPr>
          <a:xfrm>
            <a:off x="8571742" y="439331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D16275-AD64-46C3-BA2A-5122A9DAC207}"/>
              </a:ext>
            </a:extLst>
          </p:cNvPr>
          <p:cNvSpPr/>
          <p:nvPr/>
        </p:nvSpPr>
        <p:spPr>
          <a:xfrm>
            <a:off x="8873606" y="439331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5CD20B-B069-4635-A551-64EBDA60AF9B}"/>
              </a:ext>
            </a:extLst>
          </p:cNvPr>
          <p:cNvSpPr/>
          <p:nvPr/>
        </p:nvSpPr>
        <p:spPr>
          <a:xfrm>
            <a:off x="9175470" y="439331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F29245-B33E-4B90-8183-5311444B54C9}"/>
              </a:ext>
            </a:extLst>
          </p:cNvPr>
          <p:cNvSpPr/>
          <p:nvPr/>
        </p:nvSpPr>
        <p:spPr>
          <a:xfrm>
            <a:off x="9477333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9F807E8-4651-4D54-9DDB-2D8FCD128915}"/>
              </a:ext>
            </a:extLst>
          </p:cNvPr>
          <p:cNvSpPr/>
          <p:nvPr/>
        </p:nvSpPr>
        <p:spPr>
          <a:xfrm>
            <a:off x="9779197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004591-D1C9-43A4-A63B-079F712ACBE9}"/>
              </a:ext>
            </a:extLst>
          </p:cNvPr>
          <p:cNvSpPr/>
          <p:nvPr/>
        </p:nvSpPr>
        <p:spPr>
          <a:xfrm>
            <a:off x="8571742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FAD11-D8AF-49E7-9D91-E26AFB5CE84A}"/>
              </a:ext>
            </a:extLst>
          </p:cNvPr>
          <p:cNvSpPr/>
          <p:nvPr/>
        </p:nvSpPr>
        <p:spPr>
          <a:xfrm>
            <a:off x="8873606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BA0D8A-CEDC-4092-863F-56FD4F80C79A}"/>
              </a:ext>
            </a:extLst>
          </p:cNvPr>
          <p:cNvSpPr/>
          <p:nvPr/>
        </p:nvSpPr>
        <p:spPr>
          <a:xfrm>
            <a:off x="9175470" y="469517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CDD5E0-0EFD-4484-B2A1-DC14CCB20358}"/>
              </a:ext>
            </a:extLst>
          </p:cNvPr>
          <p:cNvSpPr/>
          <p:nvPr/>
        </p:nvSpPr>
        <p:spPr>
          <a:xfrm>
            <a:off x="9477333" y="469517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1A6D1C8-33F8-40E1-9393-F89CE2102810}"/>
              </a:ext>
            </a:extLst>
          </p:cNvPr>
          <p:cNvSpPr/>
          <p:nvPr/>
        </p:nvSpPr>
        <p:spPr>
          <a:xfrm>
            <a:off x="9779197" y="469517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E1B1B0-4AFC-4D0A-9D02-EB831767945E}"/>
              </a:ext>
            </a:extLst>
          </p:cNvPr>
          <p:cNvSpPr/>
          <p:nvPr/>
        </p:nvSpPr>
        <p:spPr>
          <a:xfrm>
            <a:off x="8571742" y="499704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CB5CA0-5350-4EEA-BF18-9C669E871AFD}"/>
              </a:ext>
            </a:extLst>
          </p:cNvPr>
          <p:cNvSpPr/>
          <p:nvPr/>
        </p:nvSpPr>
        <p:spPr>
          <a:xfrm>
            <a:off x="8873606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554BCD-2F82-4032-9885-5C0B4954AFD9}"/>
              </a:ext>
            </a:extLst>
          </p:cNvPr>
          <p:cNvSpPr/>
          <p:nvPr/>
        </p:nvSpPr>
        <p:spPr>
          <a:xfrm>
            <a:off x="9175470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62A023-44B4-40A8-880C-98E7B96ACE19}"/>
              </a:ext>
            </a:extLst>
          </p:cNvPr>
          <p:cNvSpPr/>
          <p:nvPr/>
        </p:nvSpPr>
        <p:spPr>
          <a:xfrm>
            <a:off x="9477333" y="499703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B33675-0EAF-4036-8EEB-09A19629AC9C}"/>
              </a:ext>
            </a:extLst>
          </p:cNvPr>
          <p:cNvSpPr/>
          <p:nvPr/>
        </p:nvSpPr>
        <p:spPr>
          <a:xfrm>
            <a:off x="9779197" y="499703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89D2C9-219D-450C-B159-47E9D84FB9EE}"/>
              </a:ext>
            </a:extLst>
          </p:cNvPr>
          <p:cNvSpPr/>
          <p:nvPr/>
        </p:nvSpPr>
        <p:spPr>
          <a:xfrm>
            <a:off x="6135036" y="378958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1D68A4-ED11-4FE1-A1C9-6748B072521A}"/>
              </a:ext>
            </a:extLst>
          </p:cNvPr>
          <p:cNvSpPr/>
          <p:nvPr/>
        </p:nvSpPr>
        <p:spPr>
          <a:xfrm>
            <a:off x="6436900" y="378958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5434A3-BB3D-453B-A39F-659EA741BC4A}"/>
              </a:ext>
            </a:extLst>
          </p:cNvPr>
          <p:cNvSpPr/>
          <p:nvPr/>
        </p:nvSpPr>
        <p:spPr>
          <a:xfrm>
            <a:off x="6738764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F8442C-CA18-4181-AA2A-6DB5574E0FDF}"/>
              </a:ext>
            </a:extLst>
          </p:cNvPr>
          <p:cNvSpPr/>
          <p:nvPr/>
        </p:nvSpPr>
        <p:spPr>
          <a:xfrm>
            <a:off x="7040628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E142BB-1B27-44EF-B1F3-B8CAD76D9145}"/>
              </a:ext>
            </a:extLst>
          </p:cNvPr>
          <p:cNvSpPr/>
          <p:nvPr/>
        </p:nvSpPr>
        <p:spPr>
          <a:xfrm>
            <a:off x="7342492" y="378958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18043A1-C24A-43E2-9FC6-5E596B5BB0D4}"/>
              </a:ext>
            </a:extLst>
          </p:cNvPr>
          <p:cNvSpPr/>
          <p:nvPr/>
        </p:nvSpPr>
        <p:spPr>
          <a:xfrm>
            <a:off x="6135036" y="409145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D82C7B6-441A-4759-97D3-AE17FFD1EE7F}"/>
              </a:ext>
            </a:extLst>
          </p:cNvPr>
          <p:cNvSpPr/>
          <p:nvPr/>
        </p:nvSpPr>
        <p:spPr>
          <a:xfrm>
            <a:off x="6436900" y="409144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582FA51F-79A3-46CC-A1D1-2EEB4C370B0D}"/>
              </a:ext>
            </a:extLst>
          </p:cNvPr>
          <p:cNvSpPr/>
          <p:nvPr/>
        </p:nvSpPr>
        <p:spPr>
          <a:xfrm>
            <a:off x="6738764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24A2E398-FB66-4A2F-9E91-4CFF3C6DE098}"/>
              </a:ext>
            </a:extLst>
          </p:cNvPr>
          <p:cNvSpPr/>
          <p:nvPr/>
        </p:nvSpPr>
        <p:spPr>
          <a:xfrm>
            <a:off x="7040628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DCBDC849-4B1C-4A5C-80D7-2566A42A9E59}"/>
              </a:ext>
            </a:extLst>
          </p:cNvPr>
          <p:cNvSpPr/>
          <p:nvPr/>
        </p:nvSpPr>
        <p:spPr>
          <a:xfrm>
            <a:off x="7342492" y="409144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C802A9E5-F80D-4303-B7EF-829E923ABFE0}"/>
              </a:ext>
            </a:extLst>
          </p:cNvPr>
          <p:cNvSpPr/>
          <p:nvPr/>
        </p:nvSpPr>
        <p:spPr>
          <a:xfrm>
            <a:off x="6135036" y="439331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DB1693BC-1DB6-4C08-AB28-47000A7C96CD}"/>
              </a:ext>
            </a:extLst>
          </p:cNvPr>
          <p:cNvSpPr/>
          <p:nvPr/>
        </p:nvSpPr>
        <p:spPr>
          <a:xfrm>
            <a:off x="6436900" y="439331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99F95762-96A4-48CE-A7AF-27594B503F26}"/>
              </a:ext>
            </a:extLst>
          </p:cNvPr>
          <p:cNvSpPr/>
          <p:nvPr/>
        </p:nvSpPr>
        <p:spPr>
          <a:xfrm>
            <a:off x="6738764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23AB7D9-4FF6-4325-AC7D-31828109359B}"/>
              </a:ext>
            </a:extLst>
          </p:cNvPr>
          <p:cNvSpPr/>
          <p:nvPr/>
        </p:nvSpPr>
        <p:spPr>
          <a:xfrm>
            <a:off x="7040628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9C4C4DAC-469C-4940-960D-1FD1AC69B4A9}"/>
              </a:ext>
            </a:extLst>
          </p:cNvPr>
          <p:cNvSpPr/>
          <p:nvPr/>
        </p:nvSpPr>
        <p:spPr>
          <a:xfrm>
            <a:off x="7342492" y="439331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FC2AD7A5-9BA5-4080-BA88-4F846B3D3FD9}"/>
              </a:ext>
            </a:extLst>
          </p:cNvPr>
          <p:cNvSpPr/>
          <p:nvPr/>
        </p:nvSpPr>
        <p:spPr>
          <a:xfrm>
            <a:off x="6135036" y="469517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77006911-000B-4C32-B948-3F6C11DE0DAD}"/>
              </a:ext>
            </a:extLst>
          </p:cNvPr>
          <p:cNvSpPr/>
          <p:nvPr/>
        </p:nvSpPr>
        <p:spPr>
          <a:xfrm>
            <a:off x="6436900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2A45626A-BEE1-4F1C-9B7D-FF12F8643661}"/>
              </a:ext>
            </a:extLst>
          </p:cNvPr>
          <p:cNvSpPr/>
          <p:nvPr/>
        </p:nvSpPr>
        <p:spPr>
          <a:xfrm>
            <a:off x="6738764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8EE40657-B787-473F-AF60-03DCF21F6666}"/>
              </a:ext>
            </a:extLst>
          </p:cNvPr>
          <p:cNvSpPr/>
          <p:nvPr/>
        </p:nvSpPr>
        <p:spPr>
          <a:xfrm>
            <a:off x="7040628" y="469517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90915A3B-3A3C-4834-9A3A-9F91202A422B}"/>
              </a:ext>
            </a:extLst>
          </p:cNvPr>
          <p:cNvSpPr/>
          <p:nvPr/>
        </p:nvSpPr>
        <p:spPr>
          <a:xfrm>
            <a:off x="7342492" y="469517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6C5DACD2-5AB5-46FC-AC41-A32EE23B76C6}"/>
              </a:ext>
            </a:extLst>
          </p:cNvPr>
          <p:cNvSpPr/>
          <p:nvPr/>
        </p:nvSpPr>
        <p:spPr>
          <a:xfrm>
            <a:off x="6135036" y="499704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96AE1445-9333-4B53-BED0-8B04BD883B9E}"/>
              </a:ext>
            </a:extLst>
          </p:cNvPr>
          <p:cNvSpPr/>
          <p:nvPr/>
        </p:nvSpPr>
        <p:spPr>
          <a:xfrm>
            <a:off x="6436900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FDA53382-3396-4A40-BAEE-E74E3A35554B}"/>
              </a:ext>
            </a:extLst>
          </p:cNvPr>
          <p:cNvSpPr/>
          <p:nvPr/>
        </p:nvSpPr>
        <p:spPr>
          <a:xfrm>
            <a:off x="6738764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495BC568-C54C-48A1-BB57-B568244A0FA2}"/>
              </a:ext>
            </a:extLst>
          </p:cNvPr>
          <p:cNvSpPr/>
          <p:nvPr/>
        </p:nvSpPr>
        <p:spPr>
          <a:xfrm>
            <a:off x="7040628" y="499704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54E5ED78-A007-4845-AAE5-15169CA958F5}"/>
              </a:ext>
            </a:extLst>
          </p:cNvPr>
          <p:cNvSpPr/>
          <p:nvPr/>
        </p:nvSpPr>
        <p:spPr>
          <a:xfrm>
            <a:off x="7342492" y="499703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CB5DEEEF-6923-4187-942D-12CD197FFB0B}"/>
              </a:ext>
            </a:extLst>
          </p:cNvPr>
          <p:cNvSpPr/>
          <p:nvPr/>
        </p:nvSpPr>
        <p:spPr>
          <a:xfrm>
            <a:off x="3575529" y="379016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5A52CEF-325C-45BA-814D-040C8EA82CE7}"/>
              </a:ext>
            </a:extLst>
          </p:cNvPr>
          <p:cNvSpPr/>
          <p:nvPr/>
        </p:nvSpPr>
        <p:spPr>
          <a:xfrm>
            <a:off x="3877276" y="379016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C1AB1BE8-EB04-475C-A4F2-84421D0E8E8B}"/>
              </a:ext>
            </a:extLst>
          </p:cNvPr>
          <p:cNvSpPr/>
          <p:nvPr/>
        </p:nvSpPr>
        <p:spPr>
          <a:xfrm>
            <a:off x="4179023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C5AD0365-1D25-41BA-961E-01CCDE7EE959}"/>
              </a:ext>
            </a:extLst>
          </p:cNvPr>
          <p:cNvSpPr/>
          <p:nvPr/>
        </p:nvSpPr>
        <p:spPr>
          <a:xfrm>
            <a:off x="4480769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D93E01CE-7C8C-4811-9142-744ACBAF2297}"/>
              </a:ext>
            </a:extLst>
          </p:cNvPr>
          <p:cNvSpPr/>
          <p:nvPr/>
        </p:nvSpPr>
        <p:spPr>
          <a:xfrm>
            <a:off x="4782516" y="379016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F41A4E34-0095-4D65-8F4A-7788575B4C13}"/>
              </a:ext>
            </a:extLst>
          </p:cNvPr>
          <p:cNvSpPr/>
          <p:nvPr/>
        </p:nvSpPr>
        <p:spPr>
          <a:xfrm>
            <a:off x="3575529" y="40919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C7B74DEB-628F-4D3C-B183-A052A25EF409}"/>
              </a:ext>
            </a:extLst>
          </p:cNvPr>
          <p:cNvSpPr/>
          <p:nvPr/>
        </p:nvSpPr>
        <p:spPr>
          <a:xfrm>
            <a:off x="3877276" y="40919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4D7302C1-2B80-43BF-9F71-DF009FD64EDE}"/>
              </a:ext>
            </a:extLst>
          </p:cNvPr>
          <p:cNvSpPr/>
          <p:nvPr/>
        </p:nvSpPr>
        <p:spPr>
          <a:xfrm>
            <a:off x="4179023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D50AA50D-A068-47AA-BC4D-BA03D1F9E566}"/>
              </a:ext>
            </a:extLst>
          </p:cNvPr>
          <p:cNvSpPr/>
          <p:nvPr/>
        </p:nvSpPr>
        <p:spPr>
          <a:xfrm>
            <a:off x="4480769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B1C132E4-A23A-4F1D-8073-DBD8FA4C0B67}"/>
              </a:ext>
            </a:extLst>
          </p:cNvPr>
          <p:cNvSpPr/>
          <p:nvPr/>
        </p:nvSpPr>
        <p:spPr>
          <a:xfrm>
            <a:off x="4782516" y="409191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7182AD35-0AB1-4E1B-9D78-D415984E47C9}"/>
              </a:ext>
            </a:extLst>
          </p:cNvPr>
          <p:cNvSpPr/>
          <p:nvPr/>
        </p:nvSpPr>
        <p:spPr>
          <a:xfrm>
            <a:off x="3575529" y="43936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186598FB-9400-4F60-9595-3A0E237A7F95}"/>
              </a:ext>
            </a:extLst>
          </p:cNvPr>
          <p:cNvSpPr/>
          <p:nvPr/>
        </p:nvSpPr>
        <p:spPr>
          <a:xfrm>
            <a:off x="3877276" y="43936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C72D6D81-0641-40C9-A404-6CABEAFF7EAD}"/>
              </a:ext>
            </a:extLst>
          </p:cNvPr>
          <p:cNvSpPr/>
          <p:nvPr/>
        </p:nvSpPr>
        <p:spPr>
          <a:xfrm>
            <a:off x="4179023" y="439366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35451CCF-1898-454D-8468-B22BA44AA424}"/>
              </a:ext>
            </a:extLst>
          </p:cNvPr>
          <p:cNvSpPr/>
          <p:nvPr/>
        </p:nvSpPr>
        <p:spPr>
          <a:xfrm>
            <a:off x="4480769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253C967B-1991-46E9-BAD6-664703B87626}"/>
              </a:ext>
            </a:extLst>
          </p:cNvPr>
          <p:cNvSpPr/>
          <p:nvPr/>
        </p:nvSpPr>
        <p:spPr>
          <a:xfrm>
            <a:off x="4782516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2CD19EFC-FF40-4007-B570-46D963A86803}"/>
              </a:ext>
            </a:extLst>
          </p:cNvPr>
          <p:cNvSpPr/>
          <p:nvPr/>
        </p:nvSpPr>
        <p:spPr>
          <a:xfrm>
            <a:off x="3575529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4F6A3542-BDC2-4CF2-9370-4C262C9007F9}"/>
              </a:ext>
            </a:extLst>
          </p:cNvPr>
          <p:cNvSpPr/>
          <p:nvPr/>
        </p:nvSpPr>
        <p:spPr>
          <a:xfrm>
            <a:off x="3877276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E9580750-7161-4D3F-8474-164565610A94}"/>
              </a:ext>
            </a:extLst>
          </p:cNvPr>
          <p:cNvSpPr/>
          <p:nvPr/>
        </p:nvSpPr>
        <p:spPr>
          <a:xfrm>
            <a:off x="4179023" y="469540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FE1EE16E-E5A2-4EFF-8CB3-916B5EF23FAC}"/>
              </a:ext>
            </a:extLst>
          </p:cNvPr>
          <p:cNvSpPr/>
          <p:nvPr/>
        </p:nvSpPr>
        <p:spPr>
          <a:xfrm>
            <a:off x="4480769" y="469540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B1C2A19-85C4-4AEB-8169-C7BA7DCE0481}"/>
              </a:ext>
            </a:extLst>
          </p:cNvPr>
          <p:cNvSpPr/>
          <p:nvPr/>
        </p:nvSpPr>
        <p:spPr>
          <a:xfrm>
            <a:off x="4782516" y="469540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48A00594-7B71-40D8-B3F2-F1A310E57105}"/>
              </a:ext>
            </a:extLst>
          </p:cNvPr>
          <p:cNvSpPr/>
          <p:nvPr/>
        </p:nvSpPr>
        <p:spPr>
          <a:xfrm>
            <a:off x="3575529" y="49971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0C9BF6EE-98BC-4160-A358-C60A96358693}"/>
              </a:ext>
            </a:extLst>
          </p:cNvPr>
          <p:cNvSpPr/>
          <p:nvPr/>
        </p:nvSpPr>
        <p:spPr>
          <a:xfrm>
            <a:off x="3877276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9C4C88E8-4D9B-49C1-A3F9-E1D280B8A0B2}"/>
              </a:ext>
            </a:extLst>
          </p:cNvPr>
          <p:cNvSpPr/>
          <p:nvPr/>
        </p:nvSpPr>
        <p:spPr>
          <a:xfrm>
            <a:off x="4179023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24B9EC7F-2325-402D-9840-A473D3DCEA22}"/>
              </a:ext>
            </a:extLst>
          </p:cNvPr>
          <p:cNvSpPr/>
          <p:nvPr/>
        </p:nvSpPr>
        <p:spPr>
          <a:xfrm>
            <a:off x="4480769" y="499715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CDA31355-DA28-4879-B282-0D0D8FE78E32}"/>
              </a:ext>
            </a:extLst>
          </p:cNvPr>
          <p:cNvSpPr/>
          <p:nvPr/>
        </p:nvSpPr>
        <p:spPr>
          <a:xfrm>
            <a:off x="4782516" y="499715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06FA7EC8-8C13-450B-8BAE-93735AEBA6C7}"/>
              </a:ext>
            </a:extLst>
          </p:cNvPr>
          <p:cNvSpPr txBox="1"/>
          <p:nvPr/>
        </p:nvSpPr>
        <p:spPr>
          <a:xfrm>
            <a:off x="3007113" y="437574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7216" name="TextBox 7215">
            <a:extLst>
              <a:ext uri="{FF2B5EF4-FFF2-40B4-BE49-F238E27FC236}">
                <a16:creationId xmlns:a16="http://schemas.microsoft.com/office/drawing/2014/main" id="{37D4A8A2-3C3F-49CD-8410-CC8F61447A6A}"/>
              </a:ext>
            </a:extLst>
          </p:cNvPr>
          <p:cNvSpPr txBox="1"/>
          <p:nvPr/>
        </p:nvSpPr>
        <p:spPr>
          <a:xfrm>
            <a:off x="5572703" y="433216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7217" name="TextBox 7216">
            <a:extLst>
              <a:ext uri="{FF2B5EF4-FFF2-40B4-BE49-F238E27FC236}">
                <a16:creationId xmlns:a16="http://schemas.microsoft.com/office/drawing/2014/main" id="{273088CA-A26B-4BA2-A524-551789E97838}"/>
              </a:ext>
            </a:extLst>
          </p:cNvPr>
          <p:cNvSpPr txBox="1"/>
          <p:nvPr/>
        </p:nvSpPr>
        <p:spPr>
          <a:xfrm>
            <a:off x="8045074" y="43945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6486486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882460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[[[1],[0],[-1]], [[0],[-1],[0]], [[1],[0],[0]]],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[[[0],[-1],[0]], [[1],[1],[1]], [[0],[-1],[0]]],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[[[1],[1],[0]], [[0],[-1],[0]], [[1],[0],[-1]]]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print(map.reshape(3,3))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160604" y="37755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F58D35-AD16-4909-A177-AB18281B6CB7}"/>
              </a:ext>
            </a:extLst>
          </p:cNvPr>
          <p:cNvSpPr/>
          <p:nvPr/>
        </p:nvSpPr>
        <p:spPr>
          <a:xfrm>
            <a:off x="9428186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F5AEB-D677-461B-84F6-1B525B91473D}"/>
              </a:ext>
            </a:extLst>
          </p:cNvPr>
          <p:cNvSpPr/>
          <p:nvPr/>
        </p:nvSpPr>
        <p:spPr>
          <a:xfrm>
            <a:off x="9747028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588EBF-86F1-4179-9AC2-85233A3AE931}"/>
              </a:ext>
            </a:extLst>
          </p:cNvPr>
          <p:cNvSpPr/>
          <p:nvPr/>
        </p:nvSpPr>
        <p:spPr>
          <a:xfrm>
            <a:off x="10065869" y="392581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13EB3-6A2A-4173-8C25-035E1C76ED23}"/>
              </a:ext>
            </a:extLst>
          </p:cNvPr>
          <p:cNvSpPr/>
          <p:nvPr/>
        </p:nvSpPr>
        <p:spPr>
          <a:xfrm>
            <a:off x="9428186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A2785-7560-4A97-AD5D-451245FF2C35}"/>
              </a:ext>
            </a:extLst>
          </p:cNvPr>
          <p:cNvSpPr/>
          <p:nvPr/>
        </p:nvSpPr>
        <p:spPr>
          <a:xfrm>
            <a:off x="9747028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90F191-7897-483C-A796-8053ED4AEB5A}"/>
              </a:ext>
            </a:extLst>
          </p:cNvPr>
          <p:cNvSpPr/>
          <p:nvPr/>
        </p:nvSpPr>
        <p:spPr>
          <a:xfrm>
            <a:off x="10065869" y="424465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967144-8C07-4533-B2AA-FE49B0E789E0}"/>
              </a:ext>
            </a:extLst>
          </p:cNvPr>
          <p:cNvSpPr/>
          <p:nvPr/>
        </p:nvSpPr>
        <p:spPr>
          <a:xfrm>
            <a:off x="9428186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CC6C48-2768-40C8-9BE6-132E80B0BEAB}"/>
              </a:ext>
            </a:extLst>
          </p:cNvPr>
          <p:cNvSpPr/>
          <p:nvPr/>
        </p:nvSpPr>
        <p:spPr>
          <a:xfrm>
            <a:off x="9747028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EB8988-B41D-4E78-A41B-3463501E88D8}"/>
              </a:ext>
            </a:extLst>
          </p:cNvPr>
          <p:cNvSpPr/>
          <p:nvPr/>
        </p:nvSpPr>
        <p:spPr>
          <a:xfrm>
            <a:off x="10065869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1AB5C9-8028-4F9B-90C9-A3DB12993CC1}"/>
              </a:ext>
            </a:extLst>
          </p:cNvPr>
          <p:cNvSpPr/>
          <p:nvPr/>
        </p:nvSpPr>
        <p:spPr>
          <a:xfrm>
            <a:off x="8108857" y="392966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ED7B55-AA2C-426B-936A-5DA5B6B1AB31}"/>
              </a:ext>
            </a:extLst>
          </p:cNvPr>
          <p:cNvSpPr/>
          <p:nvPr/>
        </p:nvSpPr>
        <p:spPr>
          <a:xfrm>
            <a:off x="8427699" y="3929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42AFBF-12DE-43CD-9038-C5B6CA99AB58}"/>
              </a:ext>
            </a:extLst>
          </p:cNvPr>
          <p:cNvSpPr/>
          <p:nvPr/>
        </p:nvSpPr>
        <p:spPr>
          <a:xfrm>
            <a:off x="8746540" y="3929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978467-9011-4404-BCF1-217F773841C0}"/>
              </a:ext>
            </a:extLst>
          </p:cNvPr>
          <p:cNvSpPr/>
          <p:nvPr/>
        </p:nvSpPr>
        <p:spPr>
          <a:xfrm>
            <a:off x="8108857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63CFD-3DED-4F85-887A-0CFDAAB2B76D}"/>
              </a:ext>
            </a:extLst>
          </p:cNvPr>
          <p:cNvSpPr/>
          <p:nvPr/>
        </p:nvSpPr>
        <p:spPr>
          <a:xfrm>
            <a:off x="8427699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363B80-E9E3-435A-9551-65C4DA68962E}"/>
              </a:ext>
            </a:extLst>
          </p:cNvPr>
          <p:cNvSpPr/>
          <p:nvPr/>
        </p:nvSpPr>
        <p:spPr>
          <a:xfrm>
            <a:off x="8746540" y="4248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C3B36B-03E1-435C-8BA0-C5812A54F865}"/>
              </a:ext>
            </a:extLst>
          </p:cNvPr>
          <p:cNvSpPr/>
          <p:nvPr/>
        </p:nvSpPr>
        <p:spPr>
          <a:xfrm>
            <a:off x="8108857" y="456734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F78F3-796C-49C6-BBFE-4CB23661242F}"/>
              </a:ext>
            </a:extLst>
          </p:cNvPr>
          <p:cNvSpPr/>
          <p:nvPr/>
        </p:nvSpPr>
        <p:spPr>
          <a:xfrm>
            <a:off x="8427699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9C1A49-FAE4-4DDA-827F-BBDEF909946F}"/>
              </a:ext>
            </a:extLst>
          </p:cNvPr>
          <p:cNvSpPr/>
          <p:nvPr/>
        </p:nvSpPr>
        <p:spPr>
          <a:xfrm>
            <a:off x="8746540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01CD56-7707-4535-A13D-6FE8F2AEA803}"/>
              </a:ext>
            </a:extLst>
          </p:cNvPr>
          <p:cNvSpPr/>
          <p:nvPr/>
        </p:nvSpPr>
        <p:spPr>
          <a:xfrm>
            <a:off x="6785104" y="392581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346AD0-F542-4FCB-91E1-2EAB716AA7D8}"/>
              </a:ext>
            </a:extLst>
          </p:cNvPr>
          <p:cNvSpPr/>
          <p:nvPr/>
        </p:nvSpPr>
        <p:spPr>
          <a:xfrm>
            <a:off x="7103946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993C40-8FB0-4048-B444-3E75057206B9}"/>
              </a:ext>
            </a:extLst>
          </p:cNvPr>
          <p:cNvSpPr/>
          <p:nvPr/>
        </p:nvSpPr>
        <p:spPr>
          <a:xfrm>
            <a:off x="7422787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F30BA3-AC5A-4547-9607-5E62D719FF63}"/>
              </a:ext>
            </a:extLst>
          </p:cNvPr>
          <p:cNvSpPr/>
          <p:nvPr/>
        </p:nvSpPr>
        <p:spPr>
          <a:xfrm>
            <a:off x="6785104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163670-6406-4F24-991C-3DF71900C95E}"/>
              </a:ext>
            </a:extLst>
          </p:cNvPr>
          <p:cNvSpPr/>
          <p:nvPr/>
        </p:nvSpPr>
        <p:spPr>
          <a:xfrm>
            <a:off x="7103946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99A2B1-36B4-4D8D-B5C1-B185C8EBAD7C}"/>
              </a:ext>
            </a:extLst>
          </p:cNvPr>
          <p:cNvSpPr/>
          <p:nvPr/>
        </p:nvSpPr>
        <p:spPr>
          <a:xfrm>
            <a:off x="7422787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8B470D-9E76-4850-98E3-6E00B30BFA68}"/>
              </a:ext>
            </a:extLst>
          </p:cNvPr>
          <p:cNvSpPr/>
          <p:nvPr/>
        </p:nvSpPr>
        <p:spPr>
          <a:xfrm>
            <a:off x="6785104" y="4563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A80574-8F14-40F5-B426-E13E120DA7F0}"/>
              </a:ext>
            </a:extLst>
          </p:cNvPr>
          <p:cNvSpPr/>
          <p:nvPr/>
        </p:nvSpPr>
        <p:spPr>
          <a:xfrm>
            <a:off x="7103946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17B50F-E161-4511-AC31-7FDA43292A3D}"/>
              </a:ext>
            </a:extLst>
          </p:cNvPr>
          <p:cNvSpPr/>
          <p:nvPr/>
        </p:nvSpPr>
        <p:spPr>
          <a:xfrm>
            <a:off x="7422787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9347952" y="38920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9985285" y="4516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8348618" y="388518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8661096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8042027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8358590" y="454015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493F1-5543-455B-A25F-DFB169EFF053}"/>
              </a:ext>
            </a:extLst>
          </p:cNvPr>
          <p:cNvSpPr txBox="1"/>
          <p:nvPr/>
        </p:nvSpPr>
        <p:spPr>
          <a:xfrm>
            <a:off x="4436738" y="3885183"/>
            <a:ext cx="17043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[[1 0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 1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 0 1]]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[[ 0 -1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[-1  1 -1]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[ 1 -1  0]]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[[-1  0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0 -1]]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88B3AF-ADED-4995-B72F-B64027BA6B78}"/>
              </a:ext>
            </a:extLst>
          </p:cNvPr>
          <p:cNvSpPr txBox="1"/>
          <p:nvPr/>
        </p:nvSpPr>
        <p:spPr>
          <a:xfrm>
            <a:off x="152659" y="426125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78C5-D4BB-40DB-9B97-E37C266E1890}"/>
              </a:ext>
            </a:extLst>
          </p:cNvPr>
          <p:cNvSpPr txBox="1"/>
          <p:nvPr/>
        </p:nvSpPr>
        <p:spPr>
          <a:xfrm>
            <a:off x="152658" y="4746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2644AC-C464-4D79-A60B-6D547C9ACFF9}"/>
              </a:ext>
            </a:extLst>
          </p:cNvPr>
          <p:cNvSpPr txBox="1"/>
          <p:nvPr/>
        </p:nvSpPr>
        <p:spPr>
          <a:xfrm>
            <a:off x="2259892" y="377142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9AFC9C-9B29-46BA-973D-F697695A54B1}"/>
              </a:ext>
            </a:extLst>
          </p:cNvPr>
          <p:cNvSpPr txBox="1"/>
          <p:nvPr/>
        </p:nvSpPr>
        <p:spPr>
          <a:xfrm>
            <a:off x="2272457" y="41424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3916C51-7169-4D9B-AFF7-98A03F0FBD62}"/>
              </a:ext>
            </a:extLst>
          </p:cNvPr>
          <p:cNvCxnSpPr/>
          <p:nvPr/>
        </p:nvCxnSpPr>
        <p:spPr>
          <a:xfrm flipH="1">
            <a:off x="2627453" y="4092068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3FAC703-4BCE-4054-AE51-9FF75437306C}"/>
              </a:ext>
            </a:extLst>
          </p:cNvPr>
          <p:cNvCxnSpPr>
            <a:cxnSpLocks/>
          </p:cNvCxnSpPr>
          <p:nvPr/>
        </p:nvCxnSpPr>
        <p:spPr>
          <a:xfrm>
            <a:off x="2634218" y="4142470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08B4D83-ECA1-404B-BC14-49ED632E3186}"/>
              </a:ext>
            </a:extLst>
          </p:cNvPr>
          <p:cNvCxnSpPr>
            <a:cxnSpLocks/>
          </p:cNvCxnSpPr>
          <p:nvPr/>
        </p:nvCxnSpPr>
        <p:spPr>
          <a:xfrm>
            <a:off x="2909009" y="4133513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1FC2D56-28E2-4935-958F-68516A616ED9}"/>
              </a:ext>
            </a:extLst>
          </p:cNvPr>
          <p:cNvCxnSpPr>
            <a:cxnSpLocks/>
          </p:cNvCxnSpPr>
          <p:nvPr/>
        </p:nvCxnSpPr>
        <p:spPr>
          <a:xfrm>
            <a:off x="3590885" y="4124706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91666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6471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EE23DC-EF25-4FF4-93FB-47CB47215893}"/>
              </a:ext>
            </a:extLst>
          </p:cNvPr>
          <p:cNvSpPr txBox="1"/>
          <p:nvPr/>
        </p:nvSpPr>
        <p:spPr>
          <a:xfrm>
            <a:off x="7592388" y="166373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B7D477-4A8F-41B8-9F61-A3F3C90591F2}"/>
              </a:ext>
            </a:extLst>
          </p:cNvPr>
          <p:cNvSpPr txBox="1"/>
          <p:nvPr/>
        </p:nvSpPr>
        <p:spPr>
          <a:xfrm>
            <a:off x="7604953" y="203478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29932BA-9852-4CF1-803D-10E4B22FCCAB}"/>
              </a:ext>
            </a:extLst>
          </p:cNvPr>
          <p:cNvCxnSpPr/>
          <p:nvPr/>
        </p:nvCxnSpPr>
        <p:spPr>
          <a:xfrm flipH="1">
            <a:off x="7959949" y="1984378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B980E24A-E80C-4479-A5F1-D2B1A6D2A9B3}"/>
              </a:ext>
            </a:extLst>
          </p:cNvPr>
          <p:cNvCxnSpPr>
            <a:cxnSpLocks/>
          </p:cNvCxnSpPr>
          <p:nvPr/>
        </p:nvCxnSpPr>
        <p:spPr>
          <a:xfrm>
            <a:off x="7966714" y="2034780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E79002EE-6757-4F94-B586-B2D3CEEFA91D}"/>
              </a:ext>
            </a:extLst>
          </p:cNvPr>
          <p:cNvCxnSpPr>
            <a:cxnSpLocks/>
          </p:cNvCxnSpPr>
          <p:nvPr/>
        </p:nvCxnSpPr>
        <p:spPr>
          <a:xfrm>
            <a:off x="8241505" y="2025823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E0DF5991-81F2-4A8B-8C1F-85ECBBB18538}"/>
              </a:ext>
            </a:extLst>
          </p:cNvPr>
          <p:cNvCxnSpPr>
            <a:cxnSpLocks/>
          </p:cNvCxnSpPr>
          <p:nvPr/>
        </p:nvCxnSpPr>
        <p:spPr>
          <a:xfrm>
            <a:off x="8923381" y="2017016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5016C8B4-B806-4DF6-BE0A-D8EE5D36C455}"/>
              </a:ext>
            </a:extLst>
          </p:cNvPr>
          <p:cNvSpPr/>
          <p:nvPr/>
        </p:nvSpPr>
        <p:spPr>
          <a:xfrm>
            <a:off x="9286043" y="340118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3FB1243-6B4A-4AB0-A5D1-90983E87BF2D}"/>
              </a:ext>
            </a:extLst>
          </p:cNvPr>
          <p:cNvSpPr/>
          <p:nvPr/>
        </p:nvSpPr>
        <p:spPr>
          <a:xfrm>
            <a:off x="9604885" y="340118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9D222EF6-DC6A-4AB5-AE76-0DFF12357374}"/>
              </a:ext>
            </a:extLst>
          </p:cNvPr>
          <p:cNvSpPr/>
          <p:nvPr/>
        </p:nvSpPr>
        <p:spPr>
          <a:xfrm>
            <a:off x="9923726" y="340118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CB77B3A-9375-4A9C-8854-B3B8DAC9E11C}"/>
              </a:ext>
            </a:extLst>
          </p:cNvPr>
          <p:cNvSpPr/>
          <p:nvPr/>
        </p:nvSpPr>
        <p:spPr>
          <a:xfrm>
            <a:off x="9286043" y="3720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60FD26B-9C2A-4DBC-B2B7-F778FF398156}"/>
              </a:ext>
            </a:extLst>
          </p:cNvPr>
          <p:cNvSpPr/>
          <p:nvPr/>
        </p:nvSpPr>
        <p:spPr>
          <a:xfrm>
            <a:off x="9604885" y="3720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DF54BC6C-D9E1-4602-B255-3B6BFBB76DFC}"/>
              </a:ext>
            </a:extLst>
          </p:cNvPr>
          <p:cNvSpPr/>
          <p:nvPr/>
        </p:nvSpPr>
        <p:spPr>
          <a:xfrm>
            <a:off x="9923726" y="372002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0F66B885-2AF7-49B9-ACEC-24BF474F8524}"/>
              </a:ext>
            </a:extLst>
          </p:cNvPr>
          <p:cNvSpPr/>
          <p:nvPr/>
        </p:nvSpPr>
        <p:spPr>
          <a:xfrm>
            <a:off x="9286043" y="403887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D33B577C-03A5-4C3A-8104-10715DC1D396}"/>
              </a:ext>
            </a:extLst>
          </p:cNvPr>
          <p:cNvSpPr/>
          <p:nvPr/>
        </p:nvSpPr>
        <p:spPr>
          <a:xfrm>
            <a:off x="9604885" y="403887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CC6A7FDC-C0F1-47A3-AD44-77196417A3FB}"/>
              </a:ext>
            </a:extLst>
          </p:cNvPr>
          <p:cNvSpPr/>
          <p:nvPr/>
        </p:nvSpPr>
        <p:spPr>
          <a:xfrm>
            <a:off x="9923726" y="403887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9F1C59EE-BFBD-4AF8-BF00-90D3575A950E}"/>
              </a:ext>
            </a:extLst>
          </p:cNvPr>
          <p:cNvSpPr/>
          <p:nvPr/>
        </p:nvSpPr>
        <p:spPr>
          <a:xfrm>
            <a:off x="7966714" y="340503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185037FB-8D43-46BE-BD36-8EE685E3719E}"/>
              </a:ext>
            </a:extLst>
          </p:cNvPr>
          <p:cNvSpPr/>
          <p:nvPr/>
        </p:nvSpPr>
        <p:spPr>
          <a:xfrm>
            <a:off x="8285556" y="340503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57C6E0A-00D9-4596-9FDA-3744EBE23809}"/>
              </a:ext>
            </a:extLst>
          </p:cNvPr>
          <p:cNvSpPr/>
          <p:nvPr/>
        </p:nvSpPr>
        <p:spPr>
          <a:xfrm>
            <a:off x="8604397" y="3405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507D32AA-C092-4720-AB8C-E431E1A93296}"/>
              </a:ext>
            </a:extLst>
          </p:cNvPr>
          <p:cNvSpPr/>
          <p:nvPr/>
        </p:nvSpPr>
        <p:spPr>
          <a:xfrm>
            <a:off x="7966714" y="372387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52EB63F7-A73E-435A-86A4-31DA18D73EA9}"/>
              </a:ext>
            </a:extLst>
          </p:cNvPr>
          <p:cNvSpPr/>
          <p:nvPr/>
        </p:nvSpPr>
        <p:spPr>
          <a:xfrm>
            <a:off x="8285556" y="372387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913B02E5-36FD-46C0-89EC-A557CEEE5872}"/>
              </a:ext>
            </a:extLst>
          </p:cNvPr>
          <p:cNvSpPr/>
          <p:nvPr/>
        </p:nvSpPr>
        <p:spPr>
          <a:xfrm>
            <a:off x="8604397" y="372387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21458439-D4B8-4C4E-A39D-8122ABE40F23}"/>
              </a:ext>
            </a:extLst>
          </p:cNvPr>
          <p:cNvSpPr/>
          <p:nvPr/>
        </p:nvSpPr>
        <p:spPr>
          <a:xfrm>
            <a:off x="7966714" y="404271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33EF5233-F27C-45F8-AD80-DBB9BAED7F63}"/>
              </a:ext>
            </a:extLst>
          </p:cNvPr>
          <p:cNvSpPr/>
          <p:nvPr/>
        </p:nvSpPr>
        <p:spPr>
          <a:xfrm>
            <a:off x="8285556" y="404271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09D6C069-E5A5-4E50-82FE-F611AD4C6276}"/>
              </a:ext>
            </a:extLst>
          </p:cNvPr>
          <p:cNvSpPr/>
          <p:nvPr/>
        </p:nvSpPr>
        <p:spPr>
          <a:xfrm>
            <a:off x="8604397" y="404271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A0972D62-D24D-4892-98C4-0A2893AC36FA}"/>
              </a:ext>
            </a:extLst>
          </p:cNvPr>
          <p:cNvSpPr/>
          <p:nvPr/>
        </p:nvSpPr>
        <p:spPr>
          <a:xfrm>
            <a:off x="6642961" y="340118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DA883422-C64B-4B6E-871B-B678FA3F32E0}"/>
              </a:ext>
            </a:extLst>
          </p:cNvPr>
          <p:cNvSpPr/>
          <p:nvPr/>
        </p:nvSpPr>
        <p:spPr>
          <a:xfrm>
            <a:off x="6961803" y="340118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79CFF62-B864-4723-AEAA-209F7DB6C6CD}"/>
              </a:ext>
            </a:extLst>
          </p:cNvPr>
          <p:cNvSpPr/>
          <p:nvPr/>
        </p:nvSpPr>
        <p:spPr>
          <a:xfrm>
            <a:off x="7280644" y="340118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74087A01-CF96-4025-949B-E60E767D25A5}"/>
              </a:ext>
            </a:extLst>
          </p:cNvPr>
          <p:cNvSpPr/>
          <p:nvPr/>
        </p:nvSpPr>
        <p:spPr>
          <a:xfrm>
            <a:off x="6642961" y="372003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CBE97773-4A25-4F10-940B-1D952BAB7794}"/>
              </a:ext>
            </a:extLst>
          </p:cNvPr>
          <p:cNvSpPr/>
          <p:nvPr/>
        </p:nvSpPr>
        <p:spPr>
          <a:xfrm>
            <a:off x="6961803" y="372003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71C5288A-9B80-4D1D-8EC0-C60BFF10718E}"/>
              </a:ext>
            </a:extLst>
          </p:cNvPr>
          <p:cNvSpPr/>
          <p:nvPr/>
        </p:nvSpPr>
        <p:spPr>
          <a:xfrm>
            <a:off x="7280644" y="3720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EDFC94D0-4035-432C-9D0E-6EAD6DCEF4B6}"/>
              </a:ext>
            </a:extLst>
          </p:cNvPr>
          <p:cNvSpPr/>
          <p:nvPr/>
        </p:nvSpPr>
        <p:spPr>
          <a:xfrm>
            <a:off x="6642961" y="403887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E1EAEAE6-3048-44D3-9C00-3E409D8FBCDE}"/>
              </a:ext>
            </a:extLst>
          </p:cNvPr>
          <p:cNvSpPr/>
          <p:nvPr/>
        </p:nvSpPr>
        <p:spPr>
          <a:xfrm>
            <a:off x="6961803" y="403887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2C743376-4501-42E3-B3CB-905817B39BDF}"/>
              </a:ext>
            </a:extLst>
          </p:cNvPr>
          <p:cNvSpPr/>
          <p:nvPr/>
        </p:nvSpPr>
        <p:spPr>
          <a:xfrm>
            <a:off x="7280644" y="403887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FE147B9B-B87A-4674-9D09-84FC0A83D6BE}"/>
              </a:ext>
            </a:extLst>
          </p:cNvPr>
          <p:cNvSpPr txBox="1"/>
          <p:nvPr/>
        </p:nvSpPr>
        <p:spPr>
          <a:xfrm>
            <a:off x="9205809" y="336738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637E7C7B-76F8-4ABC-8D1A-A918C2A65965}"/>
              </a:ext>
            </a:extLst>
          </p:cNvPr>
          <p:cNvSpPr txBox="1"/>
          <p:nvPr/>
        </p:nvSpPr>
        <p:spPr>
          <a:xfrm>
            <a:off x="9843142" y="399140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F350FEB7-32D7-4CB2-8430-0278DE9F6834}"/>
              </a:ext>
            </a:extLst>
          </p:cNvPr>
          <p:cNvSpPr txBox="1"/>
          <p:nvPr/>
        </p:nvSpPr>
        <p:spPr>
          <a:xfrm>
            <a:off x="8206475" y="336055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AD2B3DFE-D985-43CC-9A66-0DD839790CFF}"/>
              </a:ext>
            </a:extLst>
          </p:cNvPr>
          <p:cNvSpPr txBox="1"/>
          <p:nvPr/>
        </p:nvSpPr>
        <p:spPr>
          <a:xfrm>
            <a:off x="8518953" y="367939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5DF5E3AE-AC73-4C6B-93D4-C0F945C0AFB0}"/>
              </a:ext>
            </a:extLst>
          </p:cNvPr>
          <p:cNvSpPr txBox="1"/>
          <p:nvPr/>
        </p:nvSpPr>
        <p:spPr>
          <a:xfrm>
            <a:off x="7899884" y="367939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D49A67DB-785A-436E-BF39-0A8A59F9D9EB}"/>
              </a:ext>
            </a:extLst>
          </p:cNvPr>
          <p:cNvSpPr txBox="1"/>
          <p:nvPr/>
        </p:nvSpPr>
        <p:spPr>
          <a:xfrm>
            <a:off x="8216447" y="40155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6D7F11-74E9-4C39-8FB9-B3C2B6882900}"/>
              </a:ext>
            </a:extLst>
          </p:cNvPr>
          <p:cNvSpPr/>
          <p:nvPr/>
        </p:nvSpPr>
        <p:spPr>
          <a:xfrm>
            <a:off x="580286" y="1672550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8BCF9E5-CC17-4F47-9EE0-792B3F19077F}"/>
              </a:ext>
            </a:extLst>
          </p:cNvPr>
          <p:cNvSpPr/>
          <p:nvPr/>
        </p:nvSpPr>
        <p:spPr>
          <a:xfrm>
            <a:off x="580286" y="2374809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B600663-EF85-4989-A00E-53B798F18E65}"/>
              </a:ext>
            </a:extLst>
          </p:cNvPr>
          <p:cNvSpPr/>
          <p:nvPr/>
        </p:nvSpPr>
        <p:spPr>
          <a:xfrm>
            <a:off x="580286" y="3077068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B8E446E-C3B2-4565-996B-F1011A2354DB}"/>
              </a:ext>
            </a:extLst>
          </p:cNvPr>
          <p:cNvGrpSpPr/>
          <p:nvPr/>
        </p:nvGrpSpPr>
        <p:grpSpPr>
          <a:xfrm>
            <a:off x="635858" y="1725811"/>
            <a:ext cx="5540555" cy="590475"/>
            <a:chOff x="1240635" y="1940584"/>
            <a:chExt cx="3465282" cy="590475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696DCF67-E705-40FE-8274-44163B1DA58E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9FCE797F-C251-428E-8F0C-F6DAB8F15F0C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56C180F6-F059-43FD-8430-3108C6B8BF8B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851DED3-B841-489A-BF05-26109F4DD70F}"/>
              </a:ext>
            </a:extLst>
          </p:cNvPr>
          <p:cNvSpPr/>
          <p:nvPr/>
        </p:nvSpPr>
        <p:spPr>
          <a:xfrm>
            <a:off x="690724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385B73FB-B7ED-4B0C-8713-F8772CA758B2}"/>
              </a:ext>
            </a:extLst>
          </p:cNvPr>
          <p:cNvSpPr/>
          <p:nvPr/>
        </p:nvSpPr>
        <p:spPr>
          <a:xfrm>
            <a:off x="1269765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4CF2E712-74C5-4AEE-A90D-230282E6611A}"/>
              </a:ext>
            </a:extLst>
          </p:cNvPr>
          <p:cNvSpPr/>
          <p:nvPr/>
        </p:nvSpPr>
        <p:spPr>
          <a:xfrm>
            <a:off x="1848805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77D9120-8757-4C4E-AD60-7C49E00ECD60}"/>
              </a:ext>
            </a:extLst>
          </p:cNvPr>
          <p:cNvSpPr/>
          <p:nvPr/>
        </p:nvSpPr>
        <p:spPr>
          <a:xfrm>
            <a:off x="745589" y="18375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F3B5794C-FA0F-4370-AEF9-1CDC54B55617}"/>
              </a:ext>
            </a:extLst>
          </p:cNvPr>
          <p:cNvSpPr/>
          <p:nvPr/>
        </p:nvSpPr>
        <p:spPr>
          <a:xfrm>
            <a:off x="1324628" y="183656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50E23692-6793-42AD-8F67-525F534FE25B}"/>
              </a:ext>
            </a:extLst>
          </p:cNvPr>
          <p:cNvSpPr/>
          <p:nvPr/>
        </p:nvSpPr>
        <p:spPr>
          <a:xfrm>
            <a:off x="1903669" y="183656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44CAA166-21C0-41CC-90A4-35442A710EF5}"/>
              </a:ext>
            </a:extLst>
          </p:cNvPr>
          <p:cNvSpPr/>
          <p:nvPr/>
        </p:nvSpPr>
        <p:spPr>
          <a:xfrm>
            <a:off x="2537573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4823863-10DB-4A87-AF87-BD9B7A535438}"/>
              </a:ext>
            </a:extLst>
          </p:cNvPr>
          <p:cNvSpPr/>
          <p:nvPr/>
        </p:nvSpPr>
        <p:spPr>
          <a:xfrm>
            <a:off x="3116614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A6A356B-D2ED-419A-93EB-52FAAC67967F}"/>
              </a:ext>
            </a:extLst>
          </p:cNvPr>
          <p:cNvSpPr/>
          <p:nvPr/>
        </p:nvSpPr>
        <p:spPr>
          <a:xfrm>
            <a:off x="3695654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2C36BC8-9BFF-4032-B9AB-0C4702A2BCD1}"/>
              </a:ext>
            </a:extLst>
          </p:cNvPr>
          <p:cNvSpPr/>
          <p:nvPr/>
        </p:nvSpPr>
        <p:spPr>
          <a:xfrm>
            <a:off x="2592438" y="18375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19A66626-D2BE-4C5A-901E-7D387014ABC7}"/>
              </a:ext>
            </a:extLst>
          </p:cNvPr>
          <p:cNvSpPr/>
          <p:nvPr/>
        </p:nvSpPr>
        <p:spPr>
          <a:xfrm>
            <a:off x="3171477" y="183656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30CCB05E-96BD-4FF0-899A-C892879C5F29}"/>
              </a:ext>
            </a:extLst>
          </p:cNvPr>
          <p:cNvSpPr/>
          <p:nvPr/>
        </p:nvSpPr>
        <p:spPr>
          <a:xfrm>
            <a:off x="3750518" y="183656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70BCE0A3-8380-40A9-AC37-2EC59C9B1102}"/>
              </a:ext>
            </a:extLst>
          </p:cNvPr>
          <p:cNvSpPr/>
          <p:nvPr/>
        </p:nvSpPr>
        <p:spPr>
          <a:xfrm>
            <a:off x="4384425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741D031F-A254-4B6D-9A4E-A80C364F1BF9}"/>
              </a:ext>
            </a:extLst>
          </p:cNvPr>
          <p:cNvSpPr/>
          <p:nvPr/>
        </p:nvSpPr>
        <p:spPr>
          <a:xfrm>
            <a:off x="4963466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D4BE4119-2D78-4B5E-A15A-C8033ECA3BCE}"/>
              </a:ext>
            </a:extLst>
          </p:cNvPr>
          <p:cNvSpPr/>
          <p:nvPr/>
        </p:nvSpPr>
        <p:spPr>
          <a:xfrm>
            <a:off x="5542506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3BE30FD-603F-4AB5-B530-3590DBAD6C92}"/>
              </a:ext>
            </a:extLst>
          </p:cNvPr>
          <p:cNvSpPr/>
          <p:nvPr/>
        </p:nvSpPr>
        <p:spPr>
          <a:xfrm>
            <a:off x="4439290" y="18375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41AFB6F-C9E2-4646-A0D5-F679E1194A47}"/>
              </a:ext>
            </a:extLst>
          </p:cNvPr>
          <p:cNvSpPr/>
          <p:nvPr/>
        </p:nvSpPr>
        <p:spPr>
          <a:xfrm>
            <a:off x="5018329" y="183656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2B14E12B-FAE6-436C-BE94-4363BC668DB9}"/>
              </a:ext>
            </a:extLst>
          </p:cNvPr>
          <p:cNvSpPr/>
          <p:nvPr/>
        </p:nvSpPr>
        <p:spPr>
          <a:xfrm>
            <a:off x="5597370" y="183656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93645052-48CF-4806-9E2B-0FBF7268E9E3}"/>
              </a:ext>
            </a:extLst>
          </p:cNvPr>
          <p:cNvGrpSpPr/>
          <p:nvPr/>
        </p:nvGrpSpPr>
        <p:grpSpPr>
          <a:xfrm>
            <a:off x="635858" y="2427042"/>
            <a:ext cx="5540555" cy="590475"/>
            <a:chOff x="1240635" y="1940584"/>
            <a:chExt cx="3465282" cy="590475"/>
          </a:xfrm>
        </p:grpSpPr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C0E47E4-BA84-461E-A6C8-2578F2D8D0C0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1E2FA8BD-14E7-4D18-BCD1-8BAA2CE2E1AE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44361DF-B169-4DFC-999F-3DB2816BD1AD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308CA991-217A-4745-A764-3407E517144A}"/>
              </a:ext>
            </a:extLst>
          </p:cNvPr>
          <p:cNvSpPr/>
          <p:nvPr/>
        </p:nvSpPr>
        <p:spPr>
          <a:xfrm>
            <a:off x="690724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5885FAF0-F7BB-492E-BE77-7ED2404D1DCD}"/>
              </a:ext>
            </a:extLst>
          </p:cNvPr>
          <p:cNvSpPr/>
          <p:nvPr/>
        </p:nvSpPr>
        <p:spPr>
          <a:xfrm>
            <a:off x="1269765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B5E5DA22-6142-484D-B22C-0E62E18465ED}"/>
              </a:ext>
            </a:extLst>
          </p:cNvPr>
          <p:cNvSpPr/>
          <p:nvPr/>
        </p:nvSpPr>
        <p:spPr>
          <a:xfrm>
            <a:off x="1848805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22AFCAE8-E024-41D5-9DC6-BF399E11A59E}"/>
              </a:ext>
            </a:extLst>
          </p:cNvPr>
          <p:cNvSpPr/>
          <p:nvPr/>
        </p:nvSpPr>
        <p:spPr>
          <a:xfrm>
            <a:off x="745589" y="25388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163591BB-B514-492E-B2F3-F12F812EF699}"/>
              </a:ext>
            </a:extLst>
          </p:cNvPr>
          <p:cNvSpPr/>
          <p:nvPr/>
        </p:nvSpPr>
        <p:spPr>
          <a:xfrm>
            <a:off x="1324628" y="2537800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606CA952-CF97-4F99-AABA-4EF2195695C5}"/>
              </a:ext>
            </a:extLst>
          </p:cNvPr>
          <p:cNvSpPr/>
          <p:nvPr/>
        </p:nvSpPr>
        <p:spPr>
          <a:xfrm>
            <a:off x="1903669" y="253779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26AB44D-6C1E-45C2-8B25-F5D4CDCD79AD}"/>
              </a:ext>
            </a:extLst>
          </p:cNvPr>
          <p:cNvSpPr/>
          <p:nvPr/>
        </p:nvSpPr>
        <p:spPr>
          <a:xfrm>
            <a:off x="2537573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12A8782D-11C5-4F4A-99AE-1655034C2A33}"/>
              </a:ext>
            </a:extLst>
          </p:cNvPr>
          <p:cNvSpPr/>
          <p:nvPr/>
        </p:nvSpPr>
        <p:spPr>
          <a:xfrm>
            <a:off x="3116614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2CCFDC40-5C51-43F0-A957-84AB423647FD}"/>
              </a:ext>
            </a:extLst>
          </p:cNvPr>
          <p:cNvSpPr/>
          <p:nvPr/>
        </p:nvSpPr>
        <p:spPr>
          <a:xfrm>
            <a:off x="3695654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273241D-80E1-478B-9174-6AF1315CA9ED}"/>
              </a:ext>
            </a:extLst>
          </p:cNvPr>
          <p:cNvSpPr/>
          <p:nvPr/>
        </p:nvSpPr>
        <p:spPr>
          <a:xfrm>
            <a:off x="2592438" y="25388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25EEF95A-8EBD-422E-8792-BBD3C2D33060}"/>
              </a:ext>
            </a:extLst>
          </p:cNvPr>
          <p:cNvSpPr/>
          <p:nvPr/>
        </p:nvSpPr>
        <p:spPr>
          <a:xfrm>
            <a:off x="3171477" y="2537800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86C5DDE2-CC3E-4364-B7E1-3F1F1EC73CF6}"/>
              </a:ext>
            </a:extLst>
          </p:cNvPr>
          <p:cNvSpPr/>
          <p:nvPr/>
        </p:nvSpPr>
        <p:spPr>
          <a:xfrm>
            <a:off x="3750518" y="253779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192C8145-131F-4C7B-B741-C22E19D55EC0}"/>
              </a:ext>
            </a:extLst>
          </p:cNvPr>
          <p:cNvSpPr/>
          <p:nvPr/>
        </p:nvSpPr>
        <p:spPr>
          <a:xfrm>
            <a:off x="4384425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E776B457-B008-42F9-9696-BF29FBE826DE}"/>
              </a:ext>
            </a:extLst>
          </p:cNvPr>
          <p:cNvSpPr/>
          <p:nvPr/>
        </p:nvSpPr>
        <p:spPr>
          <a:xfrm>
            <a:off x="4963466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F1C2438-80D4-4A8F-B6DF-D08E0EEF9C0E}"/>
              </a:ext>
            </a:extLst>
          </p:cNvPr>
          <p:cNvSpPr/>
          <p:nvPr/>
        </p:nvSpPr>
        <p:spPr>
          <a:xfrm>
            <a:off x="5542506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6D02742E-2423-4DBA-A54A-086D4D6CFD3A}"/>
              </a:ext>
            </a:extLst>
          </p:cNvPr>
          <p:cNvSpPr/>
          <p:nvPr/>
        </p:nvSpPr>
        <p:spPr>
          <a:xfrm>
            <a:off x="4439290" y="25388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91EDF274-3018-464E-B6B5-4C89AAE31141}"/>
              </a:ext>
            </a:extLst>
          </p:cNvPr>
          <p:cNvSpPr/>
          <p:nvPr/>
        </p:nvSpPr>
        <p:spPr>
          <a:xfrm>
            <a:off x="5018329" y="2537800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5737C345-65BE-4397-AC6B-1CD8B8769535}"/>
              </a:ext>
            </a:extLst>
          </p:cNvPr>
          <p:cNvSpPr/>
          <p:nvPr/>
        </p:nvSpPr>
        <p:spPr>
          <a:xfrm>
            <a:off x="5597370" y="253779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E499AC8A-6A41-436D-B41C-45DCB7A97279}"/>
              </a:ext>
            </a:extLst>
          </p:cNvPr>
          <p:cNvGrpSpPr/>
          <p:nvPr/>
        </p:nvGrpSpPr>
        <p:grpSpPr>
          <a:xfrm>
            <a:off x="637477" y="3135589"/>
            <a:ext cx="5540555" cy="590475"/>
            <a:chOff x="1240635" y="1940584"/>
            <a:chExt cx="3465282" cy="590475"/>
          </a:xfrm>
        </p:grpSpPr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FD2F678-CAEC-4D04-A30C-E1D14039933E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9A3AD54-7798-4B6C-838A-027A15B96B3E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F7C157A-BD6B-4688-8045-B98AEEC85D38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FE678FA7-5A6C-4479-BCD5-BDC9AFBE0EBE}"/>
              </a:ext>
            </a:extLst>
          </p:cNvPr>
          <p:cNvSpPr/>
          <p:nvPr/>
        </p:nvSpPr>
        <p:spPr>
          <a:xfrm>
            <a:off x="692343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35C25213-260C-45EB-91A7-DFB0224F56B2}"/>
              </a:ext>
            </a:extLst>
          </p:cNvPr>
          <p:cNvSpPr/>
          <p:nvPr/>
        </p:nvSpPr>
        <p:spPr>
          <a:xfrm>
            <a:off x="1271384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C732E13B-5B37-41B8-9584-B911B14B644D}"/>
              </a:ext>
            </a:extLst>
          </p:cNvPr>
          <p:cNvSpPr/>
          <p:nvPr/>
        </p:nvSpPr>
        <p:spPr>
          <a:xfrm>
            <a:off x="1850424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76EB1F38-34AF-41A1-9111-51CC2F1967BD}"/>
              </a:ext>
            </a:extLst>
          </p:cNvPr>
          <p:cNvSpPr/>
          <p:nvPr/>
        </p:nvSpPr>
        <p:spPr>
          <a:xfrm>
            <a:off x="747208" y="32473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A3241F86-DC1B-4EA4-9775-DC453A3C8EE4}"/>
              </a:ext>
            </a:extLst>
          </p:cNvPr>
          <p:cNvSpPr/>
          <p:nvPr/>
        </p:nvSpPr>
        <p:spPr>
          <a:xfrm>
            <a:off x="1326247" y="324634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4B2483D-BC19-409D-84DF-5C08EA16297D}"/>
              </a:ext>
            </a:extLst>
          </p:cNvPr>
          <p:cNvSpPr/>
          <p:nvPr/>
        </p:nvSpPr>
        <p:spPr>
          <a:xfrm>
            <a:off x="1905288" y="324634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24878DAF-815B-41D8-AB7C-4A72D93E1799}"/>
              </a:ext>
            </a:extLst>
          </p:cNvPr>
          <p:cNvSpPr/>
          <p:nvPr/>
        </p:nvSpPr>
        <p:spPr>
          <a:xfrm>
            <a:off x="2539192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1FEA2B07-CE02-4022-81E3-A3FBF4EAFA31}"/>
              </a:ext>
            </a:extLst>
          </p:cNvPr>
          <p:cNvSpPr/>
          <p:nvPr/>
        </p:nvSpPr>
        <p:spPr>
          <a:xfrm>
            <a:off x="3118233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8540F9D6-225D-40B7-92EC-4B8BB388CF47}"/>
              </a:ext>
            </a:extLst>
          </p:cNvPr>
          <p:cNvSpPr/>
          <p:nvPr/>
        </p:nvSpPr>
        <p:spPr>
          <a:xfrm>
            <a:off x="3697273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190E9A8F-338A-403D-9F58-3DBC1E46F41A}"/>
              </a:ext>
            </a:extLst>
          </p:cNvPr>
          <p:cNvSpPr/>
          <p:nvPr/>
        </p:nvSpPr>
        <p:spPr>
          <a:xfrm>
            <a:off x="2594057" y="32473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5617AE2-98DB-4624-B5DC-0A73746B2A7D}"/>
              </a:ext>
            </a:extLst>
          </p:cNvPr>
          <p:cNvSpPr/>
          <p:nvPr/>
        </p:nvSpPr>
        <p:spPr>
          <a:xfrm>
            <a:off x="3173096" y="324634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2504D785-65D9-4C2E-A95F-1820899BBFEA}"/>
              </a:ext>
            </a:extLst>
          </p:cNvPr>
          <p:cNvSpPr/>
          <p:nvPr/>
        </p:nvSpPr>
        <p:spPr>
          <a:xfrm>
            <a:off x="3752137" y="324634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ABA12E24-D818-4FEF-9B83-1BBFEF8EC2FD}"/>
              </a:ext>
            </a:extLst>
          </p:cNvPr>
          <p:cNvSpPr/>
          <p:nvPr/>
        </p:nvSpPr>
        <p:spPr>
          <a:xfrm>
            <a:off x="4386044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3058E94F-3E72-4322-80D0-BCF579FA9BE6}"/>
              </a:ext>
            </a:extLst>
          </p:cNvPr>
          <p:cNvSpPr/>
          <p:nvPr/>
        </p:nvSpPr>
        <p:spPr>
          <a:xfrm>
            <a:off x="4965085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04691A39-5759-4447-9064-EE7AE45F650D}"/>
              </a:ext>
            </a:extLst>
          </p:cNvPr>
          <p:cNvSpPr/>
          <p:nvPr/>
        </p:nvSpPr>
        <p:spPr>
          <a:xfrm>
            <a:off x="5544125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ED7D76C1-0B8A-4B8B-AD5F-E87E5E6622A7}"/>
              </a:ext>
            </a:extLst>
          </p:cNvPr>
          <p:cNvSpPr/>
          <p:nvPr/>
        </p:nvSpPr>
        <p:spPr>
          <a:xfrm>
            <a:off x="4440909" y="32473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CE305881-8AAB-43CD-BE51-311B39BA2778}"/>
              </a:ext>
            </a:extLst>
          </p:cNvPr>
          <p:cNvSpPr/>
          <p:nvPr/>
        </p:nvSpPr>
        <p:spPr>
          <a:xfrm>
            <a:off x="5019948" y="324634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F573472D-CCF2-4F42-9ACF-4AADD382E422}"/>
              </a:ext>
            </a:extLst>
          </p:cNvPr>
          <p:cNvSpPr/>
          <p:nvPr/>
        </p:nvSpPr>
        <p:spPr>
          <a:xfrm>
            <a:off x="5598989" y="324634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F588B04C-A55D-4FB9-A32A-5C21C680620D}"/>
              </a:ext>
            </a:extLst>
          </p:cNvPr>
          <p:cNvSpPr/>
          <p:nvPr/>
        </p:nvSpPr>
        <p:spPr>
          <a:xfrm>
            <a:off x="585548" y="4068278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FB0B340C-718F-4FE8-8F9F-ECEB2B07B723}"/>
              </a:ext>
            </a:extLst>
          </p:cNvPr>
          <p:cNvSpPr/>
          <p:nvPr/>
        </p:nvSpPr>
        <p:spPr>
          <a:xfrm>
            <a:off x="585548" y="4770537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017D44F5-517B-484F-B71B-384914A21954}"/>
              </a:ext>
            </a:extLst>
          </p:cNvPr>
          <p:cNvSpPr/>
          <p:nvPr/>
        </p:nvSpPr>
        <p:spPr>
          <a:xfrm>
            <a:off x="585548" y="5472796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844C1CBC-CB41-4183-9FE8-4C55F16ECEB9}"/>
              </a:ext>
            </a:extLst>
          </p:cNvPr>
          <p:cNvGrpSpPr/>
          <p:nvPr/>
        </p:nvGrpSpPr>
        <p:grpSpPr>
          <a:xfrm>
            <a:off x="641120" y="4121539"/>
            <a:ext cx="5540555" cy="590475"/>
            <a:chOff x="1240635" y="1940584"/>
            <a:chExt cx="3465282" cy="590475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5F6B340C-F67A-49C4-94E3-416186DBE69C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92DD8C38-70FB-48E4-B759-5A457DABB330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819059C8-54E6-49B9-9978-3ACB14F69E29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8C07F238-98E2-4ED6-8D63-CEE704BAF7E8}"/>
              </a:ext>
            </a:extLst>
          </p:cNvPr>
          <p:cNvSpPr/>
          <p:nvPr/>
        </p:nvSpPr>
        <p:spPr>
          <a:xfrm>
            <a:off x="695986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476982C-08A8-4AB1-AFBC-EF082A90DDE0}"/>
              </a:ext>
            </a:extLst>
          </p:cNvPr>
          <p:cNvSpPr/>
          <p:nvPr/>
        </p:nvSpPr>
        <p:spPr>
          <a:xfrm>
            <a:off x="1275027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5D9A4E7D-5F09-4C3D-8D83-F3DF35DF6727}"/>
              </a:ext>
            </a:extLst>
          </p:cNvPr>
          <p:cNvSpPr/>
          <p:nvPr/>
        </p:nvSpPr>
        <p:spPr>
          <a:xfrm>
            <a:off x="1854067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0CDD227C-F6B6-4751-A257-AD84372A3086}"/>
              </a:ext>
            </a:extLst>
          </p:cNvPr>
          <p:cNvSpPr/>
          <p:nvPr/>
        </p:nvSpPr>
        <p:spPr>
          <a:xfrm>
            <a:off x="750851" y="423332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0A70B587-2B3D-4B04-8AD3-4B1132235E11}"/>
              </a:ext>
            </a:extLst>
          </p:cNvPr>
          <p:cNvSpPr/>
          <p:nvPr/>
        </p:nvSpPr>
        <p:spPr>
          <a:xfrm>
            <a:off x="1329890" y="423229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5218220D-6839-4B7C-8D49-660A3A0747F8}"/>
              </a:ext>
            </a:extLst>
          </p:cNvPr>
          <p:cNvSpPr/>
          <p:nvPr/>
        </p:nvSpPr>
        <p:spPr>
          <a:xfrm>
            <a:off x="1908931" y="42322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D7EEA49-5BBE-4B1A-869E-D55B93739BA8}"/>
              </a:ext>
            </a:extLst>
          </p:cNvPr>
          <p:cNvSpPr/>
          <p:nvPr/>
        </p:nvSpPr>
        <p:spPr>
          <a:xfrm>
            <a:off x="2542835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E820C415-A387-4F47-A062-D7CF8F15315F}"/>
              </a:ext>
            </a:extLst>
          </p:cNvPr>
          <p:cNvSpPr/>
          <p:nvPr/>
        </p:nvSpPr>
        <p:spPr>
          <a:xfrm>
            <a:off x="3121876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CC5017AD-F84E-413F-BB28-578AC00B80BB}"/>
              </a:ext>
            </a:extLst>
          </p:cNvPr>
          <p:cNvSpPr/>
          <p:nvPr/>
        </p:nvSpPr>
        <p:spPr>
          <a:xfrm>
            <a:off x="3700916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25690C63-FB4E-45D0-B2BB-0FAA25ECD45A}"/>
              </a:ext>
            </a:extLst>
          </p:cNvPr>
          <p:cNvSpPr/>
          <p:nvPr/>
        </p:nvSpPr>
        <p:spPr>
          <a:xfrm>
            <a:off x="2597700" y="423332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538E35-7385-41BA-A222-ACAC3FA90138}"/>
              </a:ext>
            </a:extLst>
          </p:cNvPr>
          <p:cNvSpPr/>
          <p:nvPr/>
        </p:nvSpPr>
        <p:spPr>
          <a:xfrm>
            <a:off x="3176739" y="423229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A24D871D-4C93-41E5-9648-33A76F933065}"/>
              </a:ext>
            </a:extLst>
          </p:cNvPr>
          <p:cNvSpPr/>
          <p:nvPr/>
        </p:nvSpPr>
        <p:spPr>
          <a:xfrm>
            <a:off x="3755780" y="42322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0ADA8BA3-4BB0-4E6A-B560-C8B02C29B851}"/>
              </a:ext>
            </a:extLst>
          </p:cNvPr>
          <p:cNvSpPr/>
          <p:nvPr/>
        </p:nvSpPr>
        <p:spPr>
          <a:xfrm>
            <a:off x="4389687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C44CC560-38AC-4609-803B-8740244F8422}"/>
              </a:ext>
            </a:extLst>
          </p:cNvPr>
          <p:cNvSpPr/>
          <p:nvPr/>
        </p:nvSpPr>
        <p:spPr>
          <a:xfrm>
            <a:off x="4968728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E8E2BA46-2364-49C6-A5B3-EDDCE5490488}"/>
              </a:ext>
            </a:extLst>
          </p:cNvPr>
          <p:cNvSpPr/>
          <p:nvPr/>
        </p:nvSpPr>
        <p:spPr>
          <a:xfrm>
            <a:off x="5547768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2588F024-7F90-4021-AC47-3535C1C20131}"/>
              </a:ext>
            </a:extLst>
          </p:cNvPr>
          <p:cNvSpPr/>
          <p:nvPr/>
        </p:nvSpPr>
        <p:spPr>
          <a:xfrm>
            <a:off x="4444552" y="423332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EDA5D41A-45EF-42E3-AE4B-14C87D50AEE0}"/>
              </a:ext>
            </a:extLst>
          </p:cNvPr>
          <p:cNvSpPr/>
          <p:nvPr/>
        </p:nvSpPr>
        <p:spPr>
          <a:xfrm>
            <a:off x="5023591" y="423229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53B02EC2-8DEA-4908-8D51-A3AA9FB0DCFB}"/>
              </a:ext>
            </a:extLst>
          </p:cNvPr>
          <p:cNvSpPr/>
          <p:nvPr/>
        </p:nvSpPr>
        <p:spPr>
          <a:xfrm>
            <a:off x="5602632" y="42322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43CBF1F9-5D12-4A93-B09A-E09E3FA67720}"/>
              </a:ext>
            </a:extLst>
          </p:cNvPr>
          <p:cNvGrpSpPr/>
          <p:nvPr/>
        </p:nvGrpSpPr>
        <p:grpSpPr>
          <a:xfrm>
            <a:off x="641120" y="4822770"/>
            <a:ext cx="5540555" cy="590475"/>
            <a:chOff x="1240635" y="1940584"/>
            <a:chExt cx="3465282" cy="590475"/>
          </a:xfrm>
        </p:grpSpPr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EA3EAE69-B1B3-4422-97E2-A62C2D3DC9FB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0B652C2-01F5-45D1-BAEA-422B356E8020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AEF1FF7A-520C-4822-926A-47D6F90049AE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3B1AE370-9C64-4C75-B71E-7972C1FB5258}"/>
              </a:ext>
            </a:extLst>
          </p:cNvPr>
          <p:cNvSpPr/>
          <p:nvPr/>
        </p:nvSpPr>
        <p:spPr>
          <a:xfrm>
            <a:off x="695986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FDAD8041-36F3-4E2B-8422-F9B220A4FB4A}"/>
              </a:ext>
            </a:extLst>
          </p:cNvPr>
          <p:cNvSpPr/>
          <p:nvPr/>
        </p:nvSpPr>
        <p:spPr>
          <a:xfrm>
            <a:off x="1275027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D71CB8B6-C417-4A4C-BBF0-FF381292B664}"/>
              </a:ext>
            </a:extLst>
          </p:cNvPr>
          <p:cNvSpPr/>
          <p:nvPr/>
        </p:nvSpPr>
        <p:spPr>
          <a:xfrm>
            <a:off x="1854067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3BF5A7C-26EF-4286-AEFF-5476B1F22FE5}"/>
              </a:ext>
            </a:extLst>
          </p:cNvPr>
          <p:cNvSpPr/>
          <p:nvPr/>
        </p:nvSpPr>
        <p:spPr>
          <a:xfrm>
            <a:off x="750851" y="493455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332D0BD1-790F-4812-B509-A922159B9279}"/>
              </a:ext>
            </a:extLst>
          </p:cNvPr>
          <p:cNvSpPr/>
          <p:nvPr/>
        </p:nvSpPr>
        <p:spPr>
          <a:xfrm>
            <a:off x="1329890" y="493352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29ACC7F3-0108-436D-95AB-1F63695F35D3}"/>
              </a:ext>
            </a:extLst>
          </p:cNvPr>
          <p:cNvSpPr/>
          <p:nvPr/>
        </p:nvSpPr>
        <p:spPr>
          <a:xfrm>
            <a:off x="1908931" y="49335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E336B05F-E56D-4DAB-804D-312486B5F8FD}"/>
              </a:ext>
            </a:extLst>
          </p:cNvPr>
          <p:cNvSpPr/>
          <p:nvPr/>
        </p:nvSpPr>
        <p:spPr>
          <a:xfrm>
            <a:off x="2542835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815E2A73-770A-404D-BD50-90DDFF5958BF}"/>
              </a:ext>
            </a:extLst>
          </p:cNvPr>
          <p:cNvSpPr/>
          <p:nvPr/>
        </p:nvSpPr>
        <p:spPr>
          <a:xfrm>
            <a:off x="3121876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6FE2CAB7-F0F7-49CE-91C0-4BB1FDDA91C1}"/>
              </a:ext>
            </a:extLst>
          </p:cNvPr>
          <p:cNvSpPr/>
          <p:nvPr/>
        </p:nvSpPr>
        <p:spPr>
          <a:xfrm>
            <a:off x="3700916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A19DCC0E-EA72-476E-90E9-3E3E2B471860}"/>
              </a:ext>
            </a:extLst>
          </p:cNvPr>
          <p:cNvSpPr/>
          <p:nvPr/>
        </p:nvSpPr>
        <p:spPr>
          <a:xfrm>
            <a:off x="2597700" y="493455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8BA11BD5-11CD-4EA0-A55A-30EA2ED463BD}"/>
              </a:ext>
            </a:extLst>
          </p:cNvPr>
          <p:cNvSpPr/>
          <p:nvPr/>
        </p:nvSpPr>
        <p:spPr>
          <a:xfrm>
            <a:off x="3176739" y="493352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3A8E4552-2E70-4AB5-8B31-C952EC9787A7}"/>
              </a:ext>
            </a:extLst>
          </p:cNvPr>
          <p:cNvSpPr/>
          <p:nvPr/>
        </p:nvSpPr>
        <p:spPr>
          <a:xfrm>
            <a:off x="3755780" y="49335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4A1FF004-D5C5-4B81-A233-50F767A308C8}"/>
              </a:ext>
            </a:extLst>
          </p:cNvPr>
          <p:cNvSpPr/>
          <p:nvPr/>
        </p:nvSpPr>
        <p:spPr>
          <a:xfrm>
            <a:off x="4389687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B73DDC2-A37C-4DFB-AE5C-AC8CE73306AF}"/>
              </a:ext>
            </a:extLst>
          </p:cNvPr>
          <p:cNvSpPr/>
          <p:nvPr/>
        </p:nvSpPr>
        <p:spPr>
          <a:xfrm>
            <a:off x="4968728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46967CD5-9166-4F45-BC56-E9435A2E89FA}"/>
              </a:ext>
            </a:extLst>
          </p:cNvPr>
          <p:cNvSpPr/>
          <p:nvPr/>
        </p:nvSpPr>
        <p:spPr>
          <a:xfrm>
            <a:off x="5547768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13133F7E-63B4-43EC-88BD-3682DF9BC15D}"/>
              </a:ext>
            </a:extLst>
          </p:cNvPr>
          <p:cNvSpPr/>
          <p:nvPr/>
        </p:nvSpPr>
        <p:spPr>
          <a:xfrm>
            <a:off x="4444552" y="493455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50D5F02E-87DE-4211-BB02-BC25D40DACDC}"/>
              </a:ext>
            </a:extLst>
          </p:cNvPr>
          <p:cNvSpPr/>
          <p:nvPr/>
        </p:nvSpPr>
        <p:spPr>
          <a:xfrm>
            <a:off x="5023591" y="493352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172EB71B-8BE3-4578-AE0A-82B787B23DAB}"/>
              </a:ext>
            </a:extLst>
          </p:cNvPr>
          <p:cNvSpPr/>
          <p:nvPr/>
        </p:nvSpPr>
        <p:spPr>
          <a:xfrm>
            <a:off x="5602632" y="49335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F1D09AA9-901C-46FA-B2EE-987DC5E03B0C}"/>
              </a:ext>
            </a:extLst>
          </p:cNvPr>
          <p:cNvGrpSpPr/>
          <p:nvPr/>
        </p:nvGrpSpPr>
        <p:grpSpPr>
          <a:xfrm>
            <a:off x="642739" y="5531317"/>
            <a:ext cx="5540555" cy="590475"/>
            <a:chOff x="1240635" y="1940584"/>
            <a:chExt cx="3465282" cy="590475"/>
          </a:xfrm>
        </p:grpSpPr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C8E991D7-2FB3-4B9C-BBC1-8FB995B43A81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B288829F-63DF-42CB-8128-EAE1FB35F5F6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5A61EF68-1F7F-44A9-8F0F-AAF287E8D101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E5AC29DE-39BF-4393-B821-061823B40059}"/>
              </a:ext>
            </a:extLst>
          </p:cNvPr>
          <p:cNvSpPr/>
          <p:nvPr/>
        </p:nvSpPr>
        <p:spPr>
          <a:xfrm>
            <a:off x="697605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F76BDEB-F574-42A0-8141-3713524FF6AE}"/>
              </a:ext>
            </a:extLst>
          </p:cNvPr>
          <p:cNvSpPr/>
          <p:nvPr/>
        </p:nvSpPr>
        <p:spPr>
          <a:xfrm>
            <a:off x="1276646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97D09C1-2C41-4C8B-94D2-826F9E6F8D97}"/>
              </a:ext>
            </a:extLst>
          </p:cNvPr>
          <p:cNvSpPr/>
          <p:nvPr/>
        </p:nvSpPr>
        <p:spPr>
          <a:xfrm>
            <a:off x="1855686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CF36081F-A6D6-46D4-8A59-006CA54B622D}"/>
              </a:ext>
            </a:extLst>
          </p:cNvPr>
          <p:cNvSpPr/>
          <p:nvPr/>
        </p:nvSpPr>
        <p:spPr>
          <a:xfrm>
            <a:off x="752470" y="5643102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9692323-50CE-4A6E-88B5-951F6259FD52}"/>
              </a:ext>
            </a:extLst>
          </p:cNvPr>
          <p:cNvSpPr/>
          <p:nvPr/>
        </p:nvSpPr>
        <p:spPr>
          <a:xfrm>
            <a:off x="1331509" y="564207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75C96B3A-7D63-48C4-AFFA-7B920FD3AA7B}"/>
              </a:ext>
            </a:extLst>
          </p:cNvPr>
          <p:cNvSpPr/>
          <p:nvPr/>
        </p:nvSpPr>
        <p:spPr>
          <a:xfrm>
            <a:off x="1910550" y="56420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DC76ED53-CBF4-4C1A-A9BE-7CD9AA28D3E0}"/>
              </a:ext>
            </a:extLst>
          </p:cNvPr>
          <p:cNvSpPr/>
          <p:nvPr/>
        </p:nvSpPr>
        <p:spPr>
          <a:xfrm>
            <a:off x="2544454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42CAB9DA-9ECA-49CF-A4D7-5FB1AC7AF2BB}"/>
              </a:ext>
            </a:extLst>
          </p:cNvPr>
          <p:cNvSpPr/>
          <p:nvPr/>
        </p:nvSpPr>
        <p:spPr>
          <a:xfrm>
            <a:off x="3123495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6CE1943C-4AD6-43A0-9409-273903335B55}"/>
              </a:ext>
            </a:extLst>
          </p:cNvPr>
          <p:cNvSpPr/>
          <p:nvPr/>
        </p:nvSpPr>
        <p:spPr>
          <a:xfrm>
            <a:off x="3702535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336A8D97-553E-4B3A-831B-1F13253E73F6}"/>
              </a:ext>
            </a:extLst>
          </p:cNvPr>
          <p:cNvSpPr/>
          <p:nvPr/>
        </p:nvSpPr>
        <p:spPr>
          <a:xfrm>
            <a:off x="2599319" y="5643102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7CC0D421-5C72-40CD-A311-4CEF65EE4977}"/>
              </a:ext>
            </a:extLst>
          </p:cNvPr>
          <p:cNvSpPr/>
          <p:nvPr/>
        </p:nvSpPr>
        <p:spPr>
          <a:xfrm>
            <a:off x="3178358" y="564207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8DF0141C-9EDE-4183-A2FF-13D0DAB469B0}"/>
              </a:ext>
            </a:extLst>
          </p:cNvPr>
          <p:cNvSpPr/>
          <p:nvPr/>
        </p:nvSpPr>
        <p:spPr>
          <a:xfrm>
            <a:off x="3757399" y="56420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08FB3F18-AA27-4D91-BE77-D076B98C3A9F}"/>
              </a:ext>
            </a:extLst>
          </p:cNvPr>
          <p:cNvSpPr/>
          <p:nvPr/>
        </p:nvSpPr>
        <p:spPr>
          <a:xfrm>
            <a:off x="4391306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5723B6C4-5C6A-4920-8548-014757DB18E8}"/>
              </a:ext>
            </a:extLst>
          </p:cNvPr>
          <p:cNvSpPr/>
          <p:nvPr/>
        </p:nvSpPr>
        <p:spPr>
          <a:xfrm>
            <a:off x="4970347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1760C8A7-F3A5-4277-961E-54643BA40297}"/>
              </a:ext>
            </a:extLst>
          </p:cNvPr>
          <p:cNvSpPr/>
          <p:nvPr/>
        </p:nvSpPr>
        <p:spPr>
          <a:xfrm>
            <a:off x="5549387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07BEC0A1-0C17-4A16-8482-39C4402AB407}"/>
              </a:ext>
            </a:extLst>
          </p:cNvPr>
          <p:cNvSpPr/>
          <p:nvPr/>
        </p:nvSpPr>
        <p:spPr>
          <a:xfrm>
            <a:off x="4446171" y="5643102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C14EF61C-71D0-43CC-90FA-F17400553797}"/>
              </a:ext>
            </a:extLst>
          </p:cNvPr>
          <p:cNvSpPr/>
          <p:nvPr/>
        </p:nvSpPr>
        <p:spPr>
          <a:xfrm>
            <a:off x="5025210" y="564207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384B2BD7-BEB4-4973-987B-C066805A06B4}"/>
              </a:ext>
            </a:extLst>
          </p:cNvPr>
          <p:cNvSpPr/>
          <p:nvPr/>
        </p:nvSpPr>
        <p:spPr>
          <a:xfrm>
            <a:off x="5604251" y="56420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45129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feature_map in enumerate(feature_maps):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632461" y="28076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004CC5-CB08-46DE-B820-F17DB50F144E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F9AD6-72C3-497A-B2D3-01E6AF882CF9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7DB0EFF-132A-4488-8956-B60758659141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62C573D-AD69-430B-ABE6-A8A4B0756577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78427F-51E8-4AE1-9C4F-CC82CD37558B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7BA3275-25DC-4945-9806-D99194EBFFF2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E06B6CC-8106-4059-B1BD-ED3FE5E070FA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6AC888-5145-40C7-AB00-0B17757DE6D2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06213F-8E26-411F-A6CF-F276D07F0E5C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B9646A-EFDF-4C28-9001-08B2605289A9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1BFA2E-BCA9-4F62-B881-9CF6AEA4970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CC463EEC-7771-48E5-941D-6D76778B613B}"/>
              </a:ext>
            </a:extLst>
          </p:cNvPr>
          <p:cNvSpPr txBox="1"/>
          <p:nvPr/>
        </p:nvSpPr>
        <p:spPr>
          <a:xfrm>
            <a:off x="632461" y="3698595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7880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0,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752671" y="408548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BDEC8C9-D81F-4276-9711-71966DEB638B}"/>
              </a:ext>
            </a:extLst>
          </p:cNvPr>
          <p:cNvSpPr txBox="1"/>
          <p:nvPr/>
        </p:nvSpPr>
        <p:spPr>
          <a:xfrm>
            <a:off x="741857" y="527802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FAEF2C-7B96-480E-94E4-2B860F76E662}"/>
              </a:ext>
            </a:extLst>
          </p:cNvPr>
          <p:cNvSpPr txBox="1"/>
          <p:nvPr/>
        </p:nvSpPr>
        <p:spPr>
          <a:xfrm>
            <a:off x="752671" y="595142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ED5AA61-300D-4C21-8DEC-97312C491514}"/>
              </a:ext>
            </a:extLst>
          </p:cNvPr>
          <p:cNvSpPr txBox="1"/>
          <p:nvPr/>
        </p:nvSpPr>
        <p:spPr>
          <a:xfrm>
            <a:off x="752671" y="444543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9CFEC5-D356-4AC6-9AA1-0CFF9851269A}"/>
              </a:ext>
            </a:extLst>
          </p:cNvPr>
          <p:cNvSpPr txBox="1"/>
          <p:nvPr/>
        </p:nvSpPr>
        <p:spPr>
          <a:xfrm>
            <a:off x="741857" y="47659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0BEDD8-D5E7-4A46-B6B2-8F3D86DE183C}"/>
              </a:ext>
            </a:extLst>
          </p:cNvPr>
          <p:cNvSpPr txBox="1"/>
          <p:nvPr/>
        </p:nvSpPr>
        <p:spPr>
          <a:xfrm>
            <a:off x="741857" y="563089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2628623" y="4029932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transpose(2,3,0,1)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02E1FF6-2EB5-4C84-BD97-E555B0A95A10}"/>
              </a:ext>
            </a:extLst>
          </p:cNvPr>
          <p:cNvCxnSpPr/>
          <p:nvPr/>
        </p:nvCxnSpPr>
        <p:spPr>
          <a:xfrm flipH="1">
            <a:off x="2970835" y="4386805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77F5404-2404-4CF0-930F-02CCC548BCB2}"/>
              </a:ext>
            </a:extLst>
          </p:cNvPr>
          <p:cNvCxnSpPr/>
          <p:nvPr/>
        </p:nvCxnSpPr>
        <p:spPr>
          <a:xfrm flipH="1">
            <a:off x="3351647" y="4395347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0877C0E-1A81-4CF5-AB4B-87836DAFDCA5}"/>
              </a:ext>
            </a:extLst>
          </p:cNvPr>
          <p:cNvCxnSpPr>
            <a:cxnSpLocks/>
          </p:cNvCxnSpPr>
          <p:nvPr/>
        </p:nvCxnSpPr>
        <p:spPr>
          <a:xfrm>
            <a:off x="2999142" y="4378263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85BA66E-ACB3-44DE-8306-E1CC03D7D0CE}"/>
              </a:ext>
            </a:extLst>
          </p:cNvPr>
          <p:cNvCxnSpPr>
            <a:cxnSpLocks/>
          </p:cNvCxnSpPr>
          <p:nvPr/>
        </p:nvCxnSpPr>
        <p:spPr>
          <a:xfrm>
            <a:off x="3317983" y="4385489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1702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9BCDF-5204-4D2D-9ADB-57D225CF0B43}"/>
              </a:ext>
            </a:extLst>
          </p:cNvPr>
          <p:cNvSpPr txBox="1"/>
          <p:nvPr/>
        </p:nvSpPr>
        <p:spPr>
          <a:xfrm>
            <a:off x="7865152" y="84888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351312-A6BB-4E04-ABF4-4A28C341D7C3}"/>
              </a:ext>
            </a:extLst>
          </p:cNvPr>
          <p:cNvSpPr/>
          <p:nvPr/>
        </p:nvSpPr>
        <p:spPr>
          <a:xfrm>
            <a:off x="697087" y="1356567"/>
            <a:ext cx="2794407" cy="164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B0BA4C-A919-48BD-A050-79CDD1C2F355}"/>
              </a:ext>
            </a:extLst>
          </p:cNvPr>
          <p:cNvSpPr/>
          <p:nvPr/>
        </p:nvSpPr>
        <p:spPr>
          <a:xfrm>
            <a:off x="697086" y="2998830"/>
            <a:ext cx="2794407" cy="164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C4BBF4-B6CB-4200-895D-E95235BF0358}"/>
              </a:ext>
            </a:extLst>
          </p:cNvPr>
          <p:cNvSpPr/>
          <p:nvPr/>
        </p:nvSpPr>
        <p:spPr>
          <a:xfrm>
            <a:off x="697085" y="4641092"/>
            <a:ext cx="2794407" cy="164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AC9F32-8831-4C46-8248-4E4090086AC4}"/>
              </a:ext>
            </a:extLst>
          </p:cNvPr>
          <p:cNvSpPr/>
          <p:nvPr/>
        </p:nvSpPr>
        <p:spPr>
          <a:xfrm>
            <a:off x="744636" y="1404116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1B7DA8-25CD-43B3-AEBF-00F078995BF1}"/>
              </a:ext>
            </a:extLst>
          </p:cNvPr>
          <p:cNvSpPr/>
          <p:nvPr/>
        </p:nvSpPr>
        <p:spPr>
          <a:xfrm>
            <a:off x="744635" y="1916789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D4D66C-0E4C-4F5D-B65F-252E46A82EC5}"/>
              </a:ext>
            </a:extLst>
          </p:cNvPr>
          <p:cNvSpPr/>
          <p:nvPr/>
        </p:nvSpPr>
        <p:spPr>
          <a:xfrm>
            <a:off x="744634" y="2429463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6DF22C-F1E7-4B04-875C-2EAE578E5F53}"/>
              </a:ext>
            </a:extLst>
          </p:cNvPr>
          <p:cNvSpPr/>
          <p:nvPr/>
        </p:nvSpPr>
        <p:spPr>
          <a:xfrm>
            <a:off x="792183" y="1445045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380919-464B-4FAA-A7C2-FD3FD0E43EC9}"/>
              </a:ext>
            </a:extLst>
          </p:cNvPr>
          <p:cNvSpPr/>
          <p:nvPr/>
        </p:nvSpPr>
        <p:spPr>
          <a:xfrm>
            <a:off x="1656596" y="1445045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39308C-558B-4448-BA3D-13E46FD78D0B}"/>
              </a:ext>
            </a:extLst>
          </p:cNvPr>
          <p:cNvSpPr/>
          <p:nvPr/>
        </p:nvSpPr>
        <p:spPr>
          <a:xfrm>
            <a:off x="2521010" y="1445045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73E06B-67ED-4F79-8FD0-71EF38A6366C}"/>
              </a:ext>
            </a:extLst>
          </p:cNvPr>
          <p:cNvSpPr/>
          <p:nvPr/>
        </p:nvSpPr>
        <p:spPr>
          <a:xfrm>
            <a:off x="839729" y="149607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314B21-C2AE-452E-B1CF-81604C6C5ACB}"/>
              </a:ext>
            </a:extLst>
          </p:cNvPr>
          <p:cNvSpPr/>
          <p:nvPr/>
        </p:nvSpPr>
        <p:spPr>
          <a:xfrm>
            <a:off x="1226216" y="149607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19FAD6-323C-4412-BB58-AD4AD79604B2}"/>
              </a:ext>
            </a:extLst>
          </p:cNvPr>
          <p:cNvSpPr/>
          <p:nvPr/>
        </p:nvSpPr>
        <p:spPr>
          <a:xfrm>
            <a:off x="1704145" y="149794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70774F9-7B34-4AF6-9ABB-EAE0D5C03E46}"/>
              </a:ext>
            </a:extLst>
          </p:cNvPr>
          <p:cNvSpPr/>
          <p:nvPr/>
        </p:nvSpPr>
        <p:spPr>
          <a:xfrm>
            <a:off x="2090632" y="149794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7284E6-F732-449F-A5E1-EFAD12A9EE68}"/>
              </a:ext>
            </a:extLst>
          </p:cNvPr>
          <p:cNvSpPr/>
          <p:nvPr/>
        </p:nvSpPr>
        <p:spPr>
          <a:xfrm>
            <a:off x="2568561" y="14998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D34892F-AF09-4B7A-ACFE-499035551840}"/>
              </a:ext>
            </a:extLst>
          </p:cNvPr>
          <p:cNvSpPr/>
          <p:nvPr/>
        </p:nvSpPr>
        <p:spPr>
          <a:xfrm>
            <a:off x="2955048" y="14998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9EE9D78-7610-4529-81C4-6E8CBA368A4F}"/>
              </a:ext>
            </a:extLst>
          </p:cNvPr>
          <p:cNvSpPr/>
          <p:nvPr/>
        </p:nvSpPr>
        <p:spPr>
          <a:xfrm>
            <a:off x="792183" y="1957719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F22D90-94E7-403B-8C3E-2F6D324D3C05}"/>
              </a:ext>
            </a:extLst>
          </p:cNvPr>
          <p:cNvSpPr/>
          <p:nvPr/>
        </p:nvSpPr>
        <p:spPr>
          <a:xfrm>
            <a:off x="1656596" y="1957719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EF97575-8C46-4FFA-BF7E-9CDD4BD8AABC}"/>
              </a:ext>
            </a:extLst>
          </p:cNvPr>
          <p:cNvSpPr/>
          <p:nvPr/>
        </p:nvSpPr>
        <p:spPr>
          <a:xfrm>
            <a:off x="2521010" y="1957719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259896-B93D-4943-B769-7B0F9CC95E5C}"/>
              </a:ext>
            </a:extLst>
          </p:cNvPr>
          <p:cNvSpPr/>
          <p:nvPr/>
        </p:nvSpPr>
        <p:spPr>
          <a:xfrm>
            <a:off x="839729" y="200874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9C92D4-BCF2-40F3-A276-A640371533B2}"/>
              </a:ext>
            </a:extLst>
          </p:cNvPr>
          <p:cNvSpPr/>
          <p:nvPr/>
        </p:nvSpPr>
        <p:spPr>
          <a:xfrm>
            <a:off x="1226216" y="200874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F482AD6-231F-488C-B78D-A36C9DEFEB39}"/>
              </a:ext>
            </a:extLst>
          </p:cNvPr>
          <p:cNvSpPr/>
          <p:nvPr/>
        </p:nvSpPr>
        <p:spPr>
          <a:xfrm>
            <a:off x="1704145" y="20106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AEA25F1-8953-40DE-8231-5E64B790293C}"/>
              </a:ext>
            </a:extLst>
          </p:cNvPr>
          <p:cNvSpPr/>
          <p:nvPr/>
        </p:nvSpPr>
        <p:spPr>
          <a:xfrm>
            <a:off x="2090632" y="20106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D051BE-B4F4-4BFE-8629-755AAF1CDA01}"/>
              </a:ext>
            </a:extLst>
          </p:cNvPr>
          <p:cNvSpPr/>
          <p:nvPr/>
        </p:nvSpPr>
        <p:spPr>
          <a:xfrm>
            <a:off x="2568561" y="201249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FA65A5-F260-46CC-AB8C-051345E9C592}"/>
              </a:ext>
            </a:extLst>
          </p:cNvPr>
          <p:cNvSpPr/>
          <p:nvPr/>
        </p:nvSpPr>
        <p:spPr>
          <a:xfrm>
            <a:off x="2955048" y="201249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91B5EBF-499A-4038-8F5B-8D5494E7C63D}"/>
              </a:ext>
            </a:extLst>
          </p:cNvPr>
          <p:cNvSpPr/>
          <p:nvPr/>
        </p:nvSpPr>
        <p:spPr>
          <a:xfrm>
            <a:off x="792183" y="247039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24FA920-45E5-45B3-9F5D-D76441AC6A25}"/>
              </a:ext>
            </a:extLst>
          </p:cNvPr>
          <p:cNvSpPr/>
          <p:nvPr/>
        </p:nvSpPr>
        <p:spPr>
          <a:xfrm>
            <a:off x="1656596" y="247039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019A2B2-559F-4BB6-9599-18936D1C71C6}"/>
              </a:ext>
            </a:extLst>
          </p:cNvPr>
          <p:cNvSpPr/>
          <p:nvPr/>
        </p:nvSpPr>
        <p:spPr>
          <a:xfrm>
            <a:off x="2521010" y="247039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F613AD-1D74-45B3-8982-7F0BBB4B5492}"/>
              </a:ext>
            </a:extLst>
          </p:cNvPr>
          <p:cNvSpPr/>
          <p:nvPr/>
        </p:nvSpPr>
        <p:spPr>
          <a:xfrm>
            <a:off x="839729" y="25214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3334A35-D309-4027-8C9B-950BAC6A2471}"/>
              </a:ext>
            </a:extLst>
          </p:cNvPr>
          <p:cNvSpPr/>
          <p:nvPr/>
        </p:nvSpPr>
        <p:spPr>
          <a:xfrm>
            <a:off x="1226216" y="25214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7CC8034-F251-4EBC-A45F-A0126AFA2721}"/>
              </a:ext>
            </a:extLst>
          </p:cNvPr>
          <p:cNvSpPr/>
          <p:nvPr/>
        </p:nvSpPr>
        <p:spPr>
          <a:xfrm>
            <a:off x="1704145" y="252329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50AC522-33A3-437D-8EF5-11D4CA67AB5F}"/>
              </a:ext>
            </a:extLst>
          </p:cNvPr>
          <p:cNvSpPr/>
          <p:nvPr/>
        </p:nvSpPr>
        <p:spPr>
          <a:xfrm>
            <a:off x="2090632" y="252329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545438-7502-441A-A87C-9A7374340C67}"/>
              </a:ext>
            </a:extLst>
          </p:cNvPr>
          <p:cNvSpPr/>
          <p:nvPr/>
        </p:nvSpPr>
        <p:spPr>
          <a:xfrm>
            <a:off x="2568561" y="252516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8CE9B4-B8D8-47BF-89DD-8B4249A5009F}"/>
              </a:ext>
            </a:extLst>
          </p:cNvPr>
          <p:cNvSpPr/>
          <p:nvPr/>
        </p:nvSpPr>
        <p:spPr>
          <a:xfrm>
            <a:off x="2955048" y="252516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DADCB8-C868-49FF-9D83-41C89EFF55D6}"/>
              </a:ext>
            </a:extLst>
          </p:cNvPr>
          <p:cNvSpPr/>
          <p:nvPr/>
        </p:nvSpPr>
        <p:spPr>
          <a:xfrm>
            <a:off x="748292" y="3055525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37C18B-206C-4F1C-AAC3-B83E2BF20CDA}"/>
              </a:ext>
            </a:extLst>
          </p:cNvPr>
          <p:cNvSpPr/>
          <p:nvPr/>
        </p:nvSpPr>
        <p:spPr>
          <a:xfrm>
            <a:off x="748291" y="3568198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0ABFEA8-46AC-497D-A13D-7D6B3447CD88}"/>
              </a:ext>
            </a:extLst>
          </p:cNvPr>
          <p:cNvSpPr/>
          <p:nvPr/>
        </p:nvSpPr>
        <p:spPr>
          <a:xfrm>
            <a:off x="748290" y="4080872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C064947-8B76-489A-9FA1-51CB96C24368}"/>
              </a:ext>
            </a:extLst>
          </p:cNvPr>
          <p:cNvSpPr/>
          <p:nvPr/>
        </p:nvSpPr>
        <p:spPr>
          <a:xfrm>
            <a:off x="795839" y="3096454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AD85F80-75CE-4A23-A02F-31EA712664F0}"/>
              </a:ext>
            </a:extLst>
          </p:cNvPr>
          <p:cNvSpPr/>
          <p:nvPr/>
        </p:nvSpPr>
        <p:spPr>
          <a:xfrm>
            <a:off x="1660252" y="3096454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A93895-1EB1-4801-8158-E0511BFF9AD4}"/>
              </a:ext>
            </a:extLst>
          </p:cNvPr>
          <p:cNvSpPr/>
          <p:nvPr/>
        </p:nvSpPr>
        <p:spPr>
          <a:xfrm>
            <a:off x="2524666" y="3096454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D1DEF11-665F-4C0E-B7E5-927A4A90F4C5}"/>
              </a:ext>
            </a:extLst>
          </p:cNvPr>
          <p:cNvSpPr/>
          <p:nvPr/>
        </p:nvSpPr>
        <p:spPr>
          <a:xfrm>
            <a:off x="843385" y="3147482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90BCEB2-29EB-4698-94A5-8BD49DC186E6}"/>
              </a:ext>
            </a:extLst>
          </p:cNvPr>
          <p:cNvSpPr/>
          <p:nvPr/>
        </p:nvSpPr>
        <p:spPr>
          <a:xfrm>
            <a:off x="1229872" y="3147482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DAE22C1-57BF-491A-ACF5-079E5CC0A108}"/>
              </a:ext>
            </a:extLst>
          </p:cNvPr>
          <p:cNvSpPr/>
          <p:nvPr/>
        </p:nvSpPr>
        <p:spPr>
          <a:xfrm>
            <a:off x="1707801" y="3149356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8DCD860-2679-4DB3-AB98-2EFDC65B4111}"/>
              </a:ext>
            </a:extLst>
          </p:cNvPr>
          <p:cNvSpPr/>
          <p:nvPr/>
        </p:nvSpPr>
        <p:spPr>
          <a:xfrm>
            <a:off x="2094288" y="3149356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324A28B-4FF6-44FC-9A73-5963E0B051D2}"/>
              </a:ext>
            </a:extLst>
          </p:cNvPr>
          <p:cNvSpPr/>
          <p:nvPr/>
        </p:nvSpPr>
        <p:spPr>
          <a:xfrm>
            <a:off x="2572217" y="31512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F3BF734-8F71-44BF-902C-EC0F228F386A}"/>
              </a:ext>
            </a:extLst>
          </p:cNvPr>
          <p:cNvSpPr/>
          <p:nvPr/>
        </p:nvSpPr>
        <p:spPr>
          <a:xfrm>
            <a:off x="2958704" y="31512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CA5F984-C7A3-4268-8AD8-06A14E1EE34F}"/>
              </a:ext>
            </a:extLst>
          </p:cNvPr>
          <p:cNvSpPr/>
          <p:nvPr/>
        </p:nvSpPr>
        <p:spPr>
          <a:xfrm>
            <a:off x="795839" y="3609128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B266767-9A88-4A29-A937-AA2D08866979}"/>
              </a:ext>
            </a:extLst>
          </p:cNvPr>
          <p:cNvSpPr/>
          <p:nvPr/>
        </p:nvSpPr>
        <p:spPr>
          <a:xfrm>
            <a:off x="1660252" y="3609128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45F29E5-E663-4922-B1E4-E161D8C06D58}"/>
              </a:ext>
            </a:extLst>
          </p:cNvPr>
          <p:cNvSpPr/>
          <p:nvPr/>
        </p:nvSpPr>
        <p:spPr>
          <a:xfrm>
            <a:off x="2524666" y="3609128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2F0598D-EB6B-46BC-BA1F-B8F5D06F6A9D}"/>
              </a:ext>
            </a:extLst>
          </p:cNvPr>
          <p:cNvSpPr/>
          <p:nvPr/>
        </p:nvSpPr>
        <p:spPr>
          <a:xfrm>
            <a:off x="843385" y="3660156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4407CA-1980-4713-9DE5-54B7A7A28062}"/>
              </a:ext>
            </a:extLst>
          </p:cNvPr>
          <p:cNvSpPr/>
          <p:nvPr/>
        </p:nvSpPr>
        <p:spPr>
          <a:xfrm>
            <a:off x="1229872" y="3660156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B0CAC43-2568-4725-AB97-46B1A4F65B10}"/>
              </a:ext>
            </a:extLst>
          </p:cNvPr>
          <p:cNvSpPr/>
          <p:nvPr/>
        </p:nvSpPr>
        <p:spPr>
          <a:xfrm>
            <a:off x="1707801" y="36620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53B7145-53F1-4FC1-AA46-136938EE48C4}"/>
              </a:ext>
            </a:extLst>
          </p:cNvPr>
          <p:cNvSpPr/>
          <p:nvPr/>
        </p:nvSpPr>
        <p:spPr>
          <a:xfrm>
            <a:off x="2094288" y="36620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21E976D-1CBA-4699-8CDD-3D2E7E7D094C}"/>
              </a:ext>
            </a:extLst>
          </p:cNvPr>
          <p:cNvSpPr/>
          <p:nvPr/>
        </p:nvSpPr>
        <p:spPr>
          <a:xfrm>
            <a:off x="2572217" y="3663904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2B5CCB7-B686-4AF7-9524-A608ECEF25F6}"/>
              </a:ext>
            </a:extLst>
          </p:cNvPr>
          <p:cNvSpPr/>
          <p:nvPr/>
        </p:nvSpPr>
        <p:spPr>
          <a:xfrm>
            <a:off x="2958704" y="3663904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4E6ED89-1122-4FCD-9032-95B5717B3D4A}"/>
              </a:ext>
            </a:extLst>
          </p:cNvPr>
          <p:cNvSpPr/>
          <p:nvPr/>
        </p:nvSpPr>
        <p:spPr>
          <a:xfrm>
            <a:off x="795839" y="4121802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B4CD55B-1380-4CD7-AF63-656A568FC307}"/>
              </a:ext>
            </a:extLst>
          </p:cNvPr>
          <p:cNvSpPr/>
          <p:nvPr/>
        </p:nvSpPr>
        <p:spPr>
          <a:xfrm>
            <a:off x="1660252" y="4121802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0179EFF-8011-4F5D-B6E7-F81222BA5277}"/>
              </a:ext>
            </a:extLst>
          </p:cNvPr>
          <p:cNvSpPr/>
          <p:nvPr/>
        </p:nvSpPr>
        <p:spPr>
          <a:xfrm>
            <a:off x="2524666" y="4121802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83D3FB6-847F-4F12-BF3D-7C296FC01E42}"/>
              </a:ext>
            </a:extLst>
          </p:cNvPr>
          <p:cNvSpPr/>
          <p:nvPr/>
        </p:nvSpPr>
        <p:spPr>
          <a:xfrm>
            <a:off x="843385" y="41728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EA6B989-E3DD-4900-94F9-CAC6D920DFFB}"/>
              </a:ext>
            </a:extLst>
          </p:cNvPr>
          <p:cNvSpPr/>
          <p:nvPr/>
        </p:nvSpPr>
        <p:spPr>
          <a:xfrm>
            <a:off x="1229872" y="41728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42F71DE-F311-4D72-B925-9AAA34D92AE5}"/>
              </a:ext>
            </a:extLst>
          </p:cNvPr>
          <p:cNvSpPr/>
          <p:nvPr/>
        </p:nvSpPr>
        <p:spPr>
          <a:xfrm>
            <a:off x="1707801" y="4174704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32B6AEC-C31A-4F16-B4C3-AF3AEF067364}"/>
              </a:ext>
            </a:extLst>
          </p:cNvPr>
          <p:cNvSpPr/>
          <p:nvPr/>
        </p:nvSpPr>
        <p:spPr>
          <a:xfrm>
            <a:off x="2094288" y="4174704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C3573F9-BB41-48E3-BCE6-A74DA08325A4}"/>
              </a:ext>
            </a:extLst>
          </p:cNvPr>
          <p:cNvSpPr/>
          <p:nvPr/>
        </p:nvSpPr>
        <p:spPr>
          <a:xfrm>
            <a:off x="2572217" y="4176578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61513C-E6AF-419C-8153-5166DFE1FA10}"/>
              </a:ext>
            </a:extLst>
          </p:cNvPr>
          <p:cNvSpPr/>
          <p:nvPr/>
        </p:nvSpPr>
        <p:spPr>
          <a:xfrm>
            <a:off x="2958704" y="4176578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6FD00F8-9D00-4E5C-BDCB-576F8F9F7FDE}"/>
              </a:ext>
            </a:extLst>
          </p:cNvPr>
          <p:cNvSpPr/>
          <p:nvPr/>
        </p:nvSpPr>
        <p:spPr>
          <a:xfrm>
            <a:off x="751948" y="4688644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3ABA3CB-0F98-4757-B130-3F8453792615}"/>
              </a:ext>
            </a:extLst>
          </p:cNvPr>
          <p:cNvSpPr/>
          <p:nvPr/>
        </p:nvSpPr>
        <p:spPr>
          <a:xfrm>
            <a:off x="751947" y="5201317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A4346FD-DA89-44A9-ABAF-0E7C46B2E21E}"/>
              </a:ext>
            </a:extLst>
          </p:cNvPr>
          <p:cNvSpPr/>
          <p:nvPr/>
        </p:nvSpPr>
        <p:spPr>
          <a:xfrm>
            <a:off x="751946" y="5713991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0EB3C69-F7B8-4A2D-93CA-15080104730E}"/>
              </a:ext>
            </a:extLst>
          </p:cNvPr>
          <p:cNvSpPr/>
          <p:nvPr/>
        </p:nvSpPr>
        <p:spPr>
          <a:xfrm>
            <a:off x="799495" y="472957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265EA00-A4A1-4C8E-BE48-BC63D369633A}"/>
              </a:ext>
            </a:extLst>
          </p:cNvPr>
          <p:cNvSpPr/>
          <p:nvPr/>
        </p:nvSpPr>
        <p:spPr>
          <a:xfrm>
            <a:off x="1663908" y="472957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B465378-A387-4B69-8C94-4210F5CC9E67}"/>
              </a:ext>
            </a:extLst>
          </p:cNvPr>
          <p:cNvSpPr/>
          <p:nvPr/>
        </p:nvSpPr>
        <p:spPr>
          <a:xfrm>
            <a:off x="2528322" y="472957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F1BE7B3-3FA0-4278-A3DB-9C51C12AB0B7}"/>
              </a:ext>
            </a:extLst>
          </p:cNvPr>
          <p:cNvSpPr/>
          <p:nvPr/>
        </p:nvSpPr>
        <p:spPr>
          <a:xfrm>
            <a:off x="847041" y="478060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879A46A-3FFB-4391-864F-DF64E364C425}"/>
              </a:ext>
            </a:extLst>
          </p:cNvPr>
          <p:cNvSpPr/>
          <p:nvPr/>
        </p:nvSpPr>
        <p:spPr>
          <a:xfrm>
            <a:off x="1233528" y="478060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0E803B0-6806-4D22-85AC-31453C2A8099}"/>
              </a:ext>
            </a:extLst>
          </p:cNvPr>
          <p:cNvSpPr/>
          <p:nvPr/>
        </p:nvSpPr>
        <p:spPr>
          <a:xfrm>
            <a:off x="1711457" y="478247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6E78997-A569-43EF-A251-4CFE733047DB}"/>
              </a:ext>
            </a:extLst>
          </p:cNvPr>
          <p:cNvSpPr/>
          <p:nvPr/>
        </p:nvSpPr>
        <p:spPr>
          <a:xfrm>
            <a:off x="2097944" y="478247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399A7D6-17A6-423F-808F-7870977F8C4B}"/>
              </a:ext>
            </a:extLst>
          </p:cNvPr>
          <p:cNvSpPr/>
          <p:nvPr/>
        </p:nvSpPr>
        <p:spPr>
          <a:xfrm>
            <a:off x="2575873" y="47843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3149BD3-3521-4B6E-8695-E5D708F85FA4}"/>
              </a:ext>
            </a:extLst>
          </p:cNvPr>
          <p:cNvSpPr/>
          <p:nvPr/>
        </p:nvSpPr>
        <p:spPr>
          <a:xfrm>
            <a:off x="2962360" y="47843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11AF106-0865-4073-8866-2FAC81C5C2A7}"/>
              </a:ext>
            </a:extLst>
          </p:cNvPr>
          <p:cNvSpPr/>
          <p:nvPr/>
        </p:nvSpPr>
        <p:spPr>
          <a:xfrm>
            <a:off x="799495" y="5242247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5487A5E-1076-4DF8-ABB0-1ABE9381EA5E}"/>
              </a:ext>
            </a:extLst>
          </p:cNvPr>
          <p:cNvSpPr/>
          <p:nvPr/>
        </p:nvSpPr>
        <p:spPr>
          <a:xfrm>
            <a:off x="1663908" y="5242247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4963C4D-2533-4589-B2FF-B09640969793}"/>
              </a:ext>
            </a:extLst>
          </p:cNvPr>
          <p:cNvSpPr/>
          <p:nvPr/>
        </p:nvSpPr>
        <p:spPr>
          <a:xfrm>
            <a:off x="2528322" y="5242247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0C88797-842F-4581-8EEA-57991097F717}"/>
              </a:ext>
            </a:extLst>
          </p:cNvPr>
          <p:cNvSpPr/>
          <p:nvPr/>
        </p:nvSpPr>
        <p:spPr>
          <a:xfrm>
            <a:off x="847041" y="529327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5BBC0B6-D313-4D3F-9A73-9C5AD994A171}"/>
              </a:ext>
            </a:extLst>
          </p:cNvPr>
          <p:cNvSpPr/>
          <p:nvPr/>
        </p:nvSpPr>
        <p:spPr>
          <a:xfrm>
            <a:off x="1233528" y="529327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55917C2-7CA9-42BD-A31F-1F4C2CA39F6D}"/>
              </a:ext>
            </a:extLst>
          </p:cNvPr>
          <p:cNvSpPr/>
          <p:nvPr/>
        </p:nvSpPr>
        <p:spPr>
          <a:xfrm>
            <a:off x="1711457" y="52951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1CB3EE4-E554-4EC7-A4D5-F4B49636128B}"/>
              </a:ext>
            </a:extLst>
          </p:cNvPr>
          <p:cNvSpPr/>
          <p:nvPr/>
        </p:nvSpPr>
        <p:spPr>
          <a:xfrm>
            <a:off x="2097944" y="52951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00E2121-B315-41AB-84F7-664D270AA24E}"/>
              </a:ext>
            </a:extLst>
          </p:cNvPr>
          <p:cNvSpPr/>
          <p:nvPr/>
        </p:nvSpPr>
        <p:spPr>
          <a:xfrm>
            <a:off x="2575873" y="529702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21591A7-C4C0-4B41-926B-216A9327D821}"/>
              </a:ext>
            </a:extLst>
          </p:cNvPr>
          <p:cNvSpPr/>
          <p:nvPr/>
        </p:nvSpPr>
        <p:spPr>
          <a:xfrm>
            <a:off x="2962360" y="529702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06A78B9-37C7-48DB-90D1-34A20A1D0AC7}"/>
              </a:ext>
            </a:extLst>
          </p:cNvPr>
          <p:cNvSpPr/>
          <p:nvPr/>
        </p:nvSpPr>
        <p:spPr>
          <a:xfrm>
            <a:off x="799495" y="5754921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E0B1F56-B782-4E25-B23C-0AAC0ACFF3BD}"/>
              </a:ext>
            </a:extLst>
          </p:cNvPr>
          <p:cNvSpPr/>
          <p:nvPr/>
        </p:nvSpPr>
        <p:spPr>
          <a:xfrm>
            <a:off x="1663908" y="5754921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53E570D-A570-42FD-8B5B-761F81BD3773}"/>
              </a:ext>
            </a:extLst>
          </p:cNvPr>
          <p:cNvSpPr/>
          <p:nvPr/>
        </p:nvSpPr>
        <p:spPr>
          <a:xfrm>
            <a:off x="2528322" y="5754921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86B32B7-ACF2-45D8-8224-53AB443AD7EC}"/>
              </a:ext>
            </a:extLst>
          </p:cNvPr>
          <p:cNvSpPr/>
          <p:nvPr/>
        </p:nvSpPr>
        <p:spPr>
          <a:xfrm>
            <a:off x="847041" y="58059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D106CD3-C80E-4F50-A3D1-9470E141BEEE}"/>
              </a:ext>
            </a:extLst>
          </p:cNvPr>
          <p:cNvSpPr/>
          <p:nvPr/>
        </p:nvSpPr>
        <p:spPr>
          <a:xfrm>
            <a:off x="1233528" y="58059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5187148-7FF2-48AF-913A-640B8D413748}"/>
              </a:ext>
            </a:extLst>
          </p:cNvPr>
          <p:cNvSpPr/>
          <p:nvPr/>
        </p:nvSpPr>
        <p:spPr>
          <a:xfrm>
            <a:off x="1711457" y="580782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D506DD6-F428-4463-8CFC-21A0A47CE73B}"/>
              </a:ext>
            </a:extLst>
          </p:cNvPr>
          <p:cNvSpPr/>
          <p:nvPr/>
        </p:nvSpPr>
        <p:spPr>
          <a:xfrm>
            <a:off x="2097944" y="580782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32230D7-3542-4F4B-8416-28519D5DB29A}"/>
              </a:ext>
            </a:extLst>
          </p:cNvPr>
          <p:cNvSpPr/>
          <p:nvPr/>
        </p:nvSpPr>
        <p:spPr>
          <a:xfrm>
            <a:off x="2575873" y="580969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0030454-524C-458F-B48D-6235549981AA}"/>
              </a:ext>
            </a:extLst>
          </p:cNvPr>
          <p:cNvSpPr/>
          <p:nvPr/>
        </p:nvSpPr>
        <p:spPr>
          <a:xfrm>
            <a:off x="2962360" y="580969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63EB071-2923-4B4D-977D-D97724F4054F}"/>
              </a:ext>
            </a:extLst>
          </p:cNvPr>
          <p:cNvSpPr txBox="1"/>
          <p:nvPr/>
        </p:nvSpPr>
        <p:spPr>
          <a:xfrm>
            <a:off x="7865151" y="135656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7AC3F678-3F46-4DF2-BB8C-BB1601205F5A}"/>
              </a:ext>
            </a:extLst>
          </p:cNvPr>
          <p:cNvCxnSpPr/>
          <p:nvPr/>
        </p:nvCxnSpPr>
        <p:spPr>
          <a:xfrm flipH="1">
            <a:off x="8230912" y="1210666"/>
            <a:ext cx="658368" cy="270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C1AE417-2859-4726-9A7F-28C846CDA305}"/>
              </a:ext>
            </a:extLst>
          </p:cNvPr>
          <p:cNvCxnSpPr/>
          <p:nvPr/>
        </p:nvCxnSpPr>
        <p:spPr>
          <a:xfrm flipH="1">
            <a:off x="8575813" y="1210666"/>
            <a:ext cx="658368" cy="270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2C949940-002F-4D03-8845-8645D4FF61B1}"/>
              </a:ext>
            </a:extLst>
          </p:cNvPr>
          <p:cNvCxnSpPr>
            <a:cxnSpLocks/>
          </p:cNvCxnSpPr>
          <p:nvPr/>
        </p:nvCxnSpPr>
        <p:spPr>
          <a:xfrm>
            <a:off x="8575813" y="1221236"/>
            <a:ext cx="600932" cy="2600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030DEC7-2BAE-47E7-8F8A-E68FEC0A22CF}"/>
              </a:ext>
            </a:extLst>
          </p:cNvPr>
          <p:cNvCxnSpPr>
            <a:cxnSpLocks/>
          </p:cNvCxnSpPr>
          <p:nvPr/>
        </p:nvCxnSpPr>
        <p:spPr>
          <a:xfrm>
            <a:off x="8225769" y="1221236"/>
            <a:ext cx="590359" cy="2600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5DF28491-BD60-42A3-93A6-2E2138C9A244}"/>
              </a:ext>
            </a:extLst>
          </p:cNvPr>
          <p:cNvSpPr/>
          <p:nvPr/>
        </p:nvSpPr>
        <p:spPr>
          <a:xfrm>
            <a:off x="4770892" y="2012495"/>
            <a:ext cx="3501571" cy="11021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826DB60D-C11E-4CA4-BAB6-F898FE71AB28}"/>
              </a:ext>
            </a:extLst>
          </p:cNvPr>
          <p:cNvSpPr/>
          <p:nvPr/>
        </p:nvSpPr>
        <p:spPr>
          <a:xfrm>
            <a:off x="4821437" y="2053394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78BBE5E-DAAC-4D95-9A75-6D6DF5E3958D}"/>
              </a:ext>
            </a:extLst>
          </p:cNvPr>
          <p:cNvSpPr/>
          <p:nvPr/>
        </p:nvSpPr>
        <p:spPr>
          <a:xfrm>
            <a:off x="4865293" y="2104421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557CD2-CB7B-4D04-ABEE-752CF9BF8EC7}"/>
              </a:ext>
            </a:extLst>
          </p:cNvPr>
          <p:cNvSpPr/>
          <p:nvPr/>
        </p:nvSpPr>
        <p:spPr>
          <a:xfrm>
            <a:off x="4913314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EA9BA8E-7EF1-45D0-99C2-1E96002C4CA4}"/>
              </a:ext>
            </a:extLst>
          </p:cNvPr>
          <p:cNvSpPr/>
          <p:nvPr/>
        </p:nvSpPr>
        <p:spPr>
          <a:xfrm>
            <a:off x="5249070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4C1E14B6-E55F-45E8-AB83-C15767CF04B6}"/>
              </a:ext>
            </a:extLst>
          </p:cNvPr>
          <p:cNvSpPr/>
          <p:nvPr/>
        </p:nvSpPr>
        <p:spPr>
          <a:xfrm>
            <a:off x="5584826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6C10562-2934-4A7B-BBD6-AB7540FE7D7C}"/>
              </a:ext>
            </a:extLst>
          </p:cNvPr>
          <p:cNvSpPr/>
          <p:nvPr/>
        </p:nvSpPr>
        <p:spPr>
          <a:xfrm>
            <a:off x="5968603" y="2104421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3F30D39-8F75-434F-928A-78D47188684C}"/>
              </a:ext>
            </a:extLst>
          </p:cNvPr>
          <p:cNvSpPr/>
          <p:nvPr/>
        </p:nvSpPr>
        <p:spPr>
          <a:xfrm>
            <a:off x="6016624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822DE325-D7DE-4029-BAA0-0BF973C3204C}"/>
              </a:ext>
            </a:extLst>
          </p:cNvPr>
          <p:cNvSpPr/>
          <p:nvPr/>
        </p:nvSpPr>
        <p:spPr>
          <a:xfrm>
            <a:off x="6352380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5511704-C4AF-4CA3-9E60-49969EB18EE9}"/>
              </a:ext>
            </a:extLst>
          </p:cNvPr>
          <p:cNvSpPr/>
          <p:nvPr/>
        </p:nvSpPr>
        <p:spPr>
          <a:xfrm>
            <a:off x="6688136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6098238-B15D-4BC2-A683-DCABCECE3D6E}"/>
              </a:ext>
            </a:extLst>
          </p:cNvPr>
          <p:cNvSpPr/>
          <p:nvPr/>
        </p:nvSpPr>
        <p:spPr>
          <a:xfrm>
            <a:off x="7071913" y="2104421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28BA45E-46E4-45F0-96D0-A78B65E63539}"/>
              </a:ext>
            </a:extLst>
          </p:cNvPr>
          <p:cNvSpPr/>
          <p:nvPr/>
        </p:nvSpPr>
        <p:spPr>
          <a:xfrm>
            <a:off x="7119934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E9DD26C9-C044-488B-9AB7-51906B6ECFA7}"/>
              </a:ext>
            </a:extLst>
          </p:cNvPr>
          <p:cNvSpPr/>
          <p:nvPr/>
        </p:nvSpPr>
        <p:spPr>
          <a:xfrm>
            <a:off x="7455690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30B4249-C50C-4730-9C9D-74B3D7307BAE}"/>
              </a:ext>
            </a:extLst>
          </p:cNvPr>
          <p:cNvSpPr/>
          <p:nvPr/>
        </p:nvSpPr>
        <p:spPr>
          <a:xfrm>
            <a:off x="7791446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B15B13E1-6DA0-4D1E-8DD9-FDC89B7E86E2}"/>
              </a:ext>
            </a:extLst>
          </p:cNvPr>
          <p:cNvSpPr/>
          <p:nvPr/>
        </p:nvSpPr>
        <p:spPr>
          <a:xfrm>
            <a:off x="4821437" y="2562318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E1396E2F-9FE9-4632-9765-390EC7D8F19E}"/>
              </a:ext>
            </a:extLst>
          </p:cNvPr>
          <p:cNvSpPr/>
          <p:nvPr/>
        </p:nvSpPr>
        <p:spPr>
          <a:xfrm>
            <a:off x="4865293" y="2613345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EC3EC828-BC21-4721-A78C-05254ED7F766}"/>
              </a:ext>
            </a:extLst>
          </p:cNvPr>
          <p:cNvSpPr/>
          <p:nvPr/>
        </p:nvSpPr>
        <p:spPr>
          <a:xfrm>
            <a:off x="4913314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A0C812D4-9F90-44B2-A2DD-48EC7CD47BDD}"/>
              </a:ext>
            </a:extLst>
          </p:cNvPr>
          <p:cNvSpPr/>
          <p:nvPr/>
        </p:nvSpPr>
        <p:spPr>
          <a:xfrm>
            <a:off x="5249070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B4F17AB8-6663-4C35-BF37-B57A0E97732F}"/>
              </a:ext>
            </a:extLst>
          </p:cNvPr>
          <p:cNvSpPr/>
          <p:nvPr/>
        </p:nvSpPr>
        <p:spPr>
          <a:xfrm>
            <a:off x="5584826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EF15825-272E-4641-9AC8-252FB30B76FD}"/>
              </a:ext>
            </a:extLst>
          </p:cNvPr>
          <p:cNvSpPr/>
          <p:nvPr/>
        </p:nvSpPr>
        <p:spPr>
          <a:xfrm>
            <a:off x="5968603" y="2613345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E5F1A682-9586-46D5-A6E6-D82B3EA5D088}"/>
              </a:ext>
            </a:extLst>
          </p:cNvPr>
          <p:cNvSpPr/>
          <p:nvPr/>
        </p:nvSpPr>
        <p:spPr>
          <a:xfrm>
            <a:off x="6016624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952C84F-10DF-45C3-9217-B1A0EEC22430}"/>
              </a:ext>
            </a:extLst>
          </p:cNvPr>
          <p:cNvSpPr/>
          <p:nvPr/>
        </p:nvSpPr>
        <p:spPr>
          <a:xfrm>
            <a:off x="6352380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5A2DA524-C2E6-451E-AF8A-D4312399E534}"/>
              </a:ext>
            </a:extLst>
          </p:cNvPr>
          <p:cNvSpPr/>
          <p:nvPr/>
        </p:nvSpPr>
        <p:spPr>
          <a:xfrm>
            <a:off x="6688136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1B6CBF8-B945-4B69-B3D9-6A777BD386A9}"/>
              </a:ext>
            </a:extLst>
          </p:cNvPr>
          <p:cNvSpPr/>
          <p:nvPr/>
        </p:nvSpPr>
        <p:spPr>
          <a:xfrm>
            <a:off x="7071913" y="2613345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5C38FC3D-220D-4706-BFDF-79A5AD62F6CA}"/>
              </a:ext>
            </a:extLst>
          </p:cNvPr>
          <p:cNvSpPr/>
          <p:nvPr/>
        </p:nvSpPr>
        <p:spPr>
          <a:xfrm>
            <a:off x="7119934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7752A777-7953-4F29-AB68-BEC101091EE1}"/>
              </a:ext>
            </a:extLst>
          </p:cNvPr>
          <p:cNvSpPr/>
          <p:nvPr/>
        </p:nvSpPr>
        <p:spPr>
          <a:xfrm>
            <a:off x="7455690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BA813D3-C47C-4848-A19A-60ED3AE4A901}"/>
              </a:ext>
            </a:extLst>
          </p:cNvPr>
          <p:cNvSpPr/>
          <p:nvPr/>
        </p:nvSpPr>
        <p:spPr>
          <a:xfrm>
            <a:off x="7791446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83EF29E5-E4A0-48BF-A665-734DE78D7C4F}"/>
              </a:ext>
            </a:extLst>
          </p:cNvPr>
          <p:cNvSpPr/>
          <p:nvPr/>
        </p:nvSpPr>
        <p:spPr>
          <a:xfrm>
            <a:off x="4771571" y="3109066"/>
            <a:ext cx="3501571" cy="11021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69B1CF8A-C543-49AB-9FE4-C3BDA2BA4576}"/>
              </a:ext>
            </a:extLst>
          </p:cNvPr>
          <p:cNvSpPr/>
          <p:nvPr/>
        </p:nvSpPr>
        <p:spPr>
          <a:xfrm>
            <a:off x="4822116" y="3149965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5A11547-0ED1-4C3A-95D3-35BD6E968612}"/>
              </a:ext>
            </a:extLst>
          </p:cNvPr>
          <p:cNvSpPr/>
          <p:nvPr/>
        </p:nvSpPr>
        <p:spPr>
          <a:xfrm>
            <a:off x="4865972" y="3200992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B43190DC-4C22-4D76-910D-6DD8A79BFC7D}"/>
              </a:ext>
            </a:extLst>
          </p:cNvPr>
          <p:cNvSpPr/>
          <p:nvPr/>
        </p:nvSpPr>
        <p:spPr>
          <a:xfrm>
            <a:off x="4913993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EF6F0581-A399-4858-A638-13ECA4C78699}"/>
              </a:ext>
            </a:extLst>
          </p:cNvPr>
          <p:cNvSpPr/>
          <p:nvPr/>
        </p:nvSpPr>
        <p:spPr>
          <a:xfrm>
            <a:off x="5249749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CA00C16C-BCCB-49E7-9A13-F11B7923C55D}"/>
              </a:ext>
            </a:extLst>
          </p:cNvPr>
          <p:cNvSpPr/>
          <p:nvPr/>
        </p:nvSpPr>
        <p:spPr>
          <a:xfrm>
            <a:off x="5585505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5AA08B56-8885-4B3F-B163-BDDC07B8C520}"/>
              </a:ext>
            </a:extLst>
          </p:cNvPr>
          <p:cNvSpPr/>
          <p:nvPr/>
        </p:nvSpPr>
        <p:spPr>
          <a:xfrm>
            <a:off x="5969282" y="3200992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1CB47F51-5C3C-400D-8D95-0FE7F01CEF4B}"/>
              </a:ext>
            </a:extLst>
          </p:cNvPr>
          <p:cNvSpPr/>
          <p:nvPr/>
        </p:nvSpPr>
        <p:spPr>
          <a:xfrm>
            <a:off x="6017303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25B3B78A-428B-422A-BFFC-FF3E78889112}"/>
              </a:ext>
            </a:extLst>
          </p:cNvPr>
          <p:cNvSpPr/>
          <p:nvPr/>
        </p:nvSpPr>
        <p:spPr>
          <a:xfrm>
            <a:off x="6353059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FDE1DDC-54FB-4972-A2C3-F19DCE9EE722}"/>
              </a:ext>
            </a:extLst>
          </p:cNvPr>
          <p:cNvSpPr/>
          <p:nvPr/>
        </p:nvSpPr>
        <p:spPr>
          <a:xfrm>
            <a:off x="6688815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92588FF4-B8C1-46F5-9EF5-5CF3E2AAB292}"/>
              </a:ext>
            </a:extLst>
          </p:cNvPr>
          <p:cNvSpPr/>
          <p:nvPr/>
        </p:nvSpPr>
        <p:spPr>
          <a:xfrm>
            <a:off x="7072592" y="3200992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8A30318-BBE5-46F9-ADD7-08DCE4CC0D39}"/>
              </a:ext>
            </a:extLst>
          </p:cNvPr>
          <p:cNvSpPr/>
          <p:nvPr/>
        </p:nvSpPr>
        <p:spPr>
          <a:xfrm>
            <a:off x="7120613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53DB8FA6-3F81-4CA7-B0BE-21C7B9128411}"/>
              </a:ext>
            </a:extLst>
          </p:cNvPr>
          <p:cNvSpPr/>
          <p:nvPr/>
        </p:nvSpPr>
        <p:spPr>
          <a:xfrm>
            <a:off x="7456369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3937897D-BF46-4D42-B8A4-4512E1EF6D02}"/>
              </a:ext>
            </a:extLst>
          </p:cNvPr>
          <p:cNvSpPr/>
          <p:nvPr/>
        </p:nvSpPr>
        <p:spPr>
          <a:xfrm>
            <a:off x="7792125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EF38B85-6144-4963-A92E-5D0E7FA12B49}"/>
              </a:ext>
            </a:extLst>
          </p:cNvPr>
          <p:cNvSpPr/>
          <p:nvPr/>
        </p:nvSpPr>
        <p:spPr>
          <a:xfrm>
            <a:off x="4822116" y="3658889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1007BA50-5D0D-4F37-A160-3518D026D95B}"/>
              </a:ext>
            </a:extLst>
          </p:cNvPr>
          <p:cNvSpPr/>
          <p:nvPr/>
        </p:nvSpPr>
        <p:spPr>
          <a:xfrm>
            <a:off x="4865972" y="3709916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1C348F3F-0F47-41A2-A3E0-F09E4508AE81}"/>
              </a:ext>
            </a:extLst>
          </p:cNvPr>
          <p:cNvSpPr/>
          <p:nvPr/>
        </p:nvSpPr>
        <p:spPr>
          <a:xfrm>
            <a:off x="4913993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B0025A76-A3CC-4A1E-B40C-58B5DBE38448}"/>
              </a:ext>
            </a:extLst>
          </p:cNvPr>
          <p:cNvSpPr/>
          <p:nvPr/>
        </p:nvSpPr>
        <p:spPr>
          <a:xfrm>
            <a:off x="5249749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3AF08D75-CE52-4110-880A-13A582F8E137}"/>
              </a:ext>
            </a:extLst>
          </p:cNvPr>
          <p:cNvSpPr/>
          <p:nvPr/>
        </p:nvSpPr>
        <p:spPr>
          <a:xfrm>
            <a:off x="5585505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4032D3FF-C358-4510-9CC1-E10564F4FE3A}"/>
              </a:ext>
            </a:extLst>
          </p:cNvPr>
          <p:cNvSpPr/>
          <p:nvPr/>
        </p:nvSpPr>
        <p:spPr>
          <a:xfrm>
            <a:off x="5969282" y="3709916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0D31C213-2EA2-449C-B725-62C8534379BA}"/>
              </a:ext>
            </a:extLst>
          </p:cNvPr>
          <p:cNvSpPr/>
          <p:nvPr/>
        </p:nvSpPr>
        <p:spPr>
          <a:xfrm>
            <a:off x="6017303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E504DEA0-6CE1-462A-A723-05044AC3C72B}"/>
              </a:ext>
            </a:extLst>
          </p:cNvPr>
          <p:cNvSpPr/>
          <p:nvPr/>
        </p:nvSpPr>
        <p:spPr>
          <a:xfrm>
            <a:off x="6353059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89C1C78B-BFC0-4DEF-A040-268879099DF0}"/>
              </a:ext>
            </a:extLst>
          </p:cNvPr>
          <p:cNvSpPr/>
          <p:nvPr/>
        </p:nvSpPr>
        <p:spPr>
          <a:xfrm>
            <a:off x="6688815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914EA7D6-0B2F-4149-B463-C21C5F7D7892}"/>
              </a:ext>
            </a:extLst>
          </p:cNvPr>
          <p:cNvSpPr/>
          <p:nvPr/>
        </p:nvSpPr>
        <p:spPr>
          <a:xfrm>
            <a:off x="7072592" y="3709916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331F3B52-778E-47D0-AB52-D1B44F93F10E}"/>
              </a:ext>
            </a:extLst>
          </p:cNvPr>
          <p:cNvSpPr/>
          <p:nvPr/>
        </p:nvSpPr>
        <p:spPr>
          <a:xfrm>
            <a:off x="7120613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809A9A19-212D-4929-B4BE-A1AFB3E0525C}"/>
              </a:ext>
            </a:extLst>
          </p:cNvPr>
          <p:cNvSpPr/>
          <p:nvPr/>
        </p:nvSpPr>
        <p:spPr>
          <a:xfrm>
            <a:off x="7456369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6D44C7DD-D160-4CD8-B27F-90E0D6C2AC3A}"/>
              </a:ext>
            </a:extLst>
          </p:cNvPr>
          <p:cNvSpPr/>
          <p:nvPr/>
        </p:nvSpPr>
        <p:spPr>
          <a:xfrm>
            <a:off x="7792125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5F4529DE-282B-487F-AB3B-93C4AD8CE5D4}"/>
              </a:ext>
            </a:extLst>
          </p:cNvPr>
          <p:cNvSpPr/>
          <p:nvPr/>
        </p:nvSpPr>
        <p:spPr>
          <a:xfrm>
            <a:off x="4772250" y="4205637"/>
            <a:ext cx="3501571" cy="11021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87B1A6A0-800D-4AAC-BA56-B0517BFDB98A}"/>
              </a:ext>
            </a:extLst>
          </p:cNvPr>
          <p:cNvSpPr/>
          <p:nvPr/>
        </p:nvSpPr>
        <p:spPr>
          <a:xfrm>
            <a:off x="4822795" y="4246536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250EFB16-55EC-4BB4-B1EE-CC5BB2922E9D}"/>
              </a:ext>
            </a:extLst>
          </p:cNvPr>
          <p:cNvSpPr/>
          <p:nvPr/>
        </p:nvSpPr>
        <p:spPr>
          <a:xfrm>
            <a:off x="4866651" y="4297563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B9E85102-E1AB-471B-B459-891553186078}"/>
              </a:ext>
            </a:extLst>
          </p:cNvPr>
          <p:cNvSpPr/>
          <p:nvPr/>
        </p:nvSpPr>
        <p:spPr>
          <a:xfrm>
            <a:off x="4914672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C3A97F61-CCB5-4530-A0D0-02181FAF096D}"/>
              </a:ext>
            </a:extLst>
          </p:cNvPr>
          <p:cNvSpPr/>
          <p:nvPr/>
        </p:nvSpPr>
        <p:spPr>
          <a:xfrm>
            <a:off x="5250428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23235CE4-EE35-4FE6-9AEC-BC222731FBF3}"/>
              </a:ext>
            </a:extLst>
          </p:cNvPr>
          <p:cNvSpPr/>
          <p:nvPr/>
        </p:nvSpPr>
        <p:spPr>
          <a:xfrm>
            <a:off x="5586184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92863C55-5F41-44E1-9395-618348A0B8B4}"/>
              </a:ext>
            </a:extLst>
          </p:cNvPr>
          <p:cNvSpPr/>
          <p:nvPr/>
        </p:nvSpPr>
        <p:spPr>
          <a:xfrm>
            <a:off x="5969961" y="4297563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139A8733-5F59-4555-92C9-4C63F5A100DD}"/>
              </a:ext>
            </a:extLst>
          </p:cNvPr>
          <p:cNvSpPr/>
          <p:nvPr/>
        </p:nvSpPr>
        <p:spPr>
          <a:xfrm>
            <a:off x="6017982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CC50B7E3-BE8D-4668-9DA2-771BD3BECCB2}"/>
              </a:ext>
            </a:extLst>
          </p:cNvPr>
          <p:cNvSpPr/>
          <p:nvPr/>
        </p:nvSpPr>
        <p:spPr>
          <a:xfrm>
            <a:off x="6353738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ACC1A8B5-6993-40C9-902E-D0EED05E8174}"/>
              </a:ext>
            </a:extLst>
          </p:cNvPr>
          <p:cNvSpPr/>
          <p:nvPr/>
        </p:nvSpPr>
        <p:spPr>
          <a:xfrm>
            <a:off x="6689494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559ED3B8-355B-4E6C-86FC-F5951BB9EDCF}"/>
              </a:ext>
            </a:extLst>
          </p:cNvPr>
          <p:cNvSpPr/>
          <p:nvPr/>
        </p:nvSpPr>
        <p:spPr>
          <a:xfrm>
            <a:off x="7073271" y="4297563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E1785E64-C345-4A0C-8731-F16429CCEC6F}"/>
              </a:ext>
            </a:extLst>
          </p:cNvPr>
          <p:cNvSpPr/>
          <p:nvPr/>
        </p:nvSpPr>
        <p:spPr>
          <a:xfrm>
            <a:off x="7121292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96D469AB-6B57-46FB-B683-D099DE5A57EC}"/>
              </a:ext>
            </a:extLst>
          </p:cNvPr>
          <p:cNvSpPr/>
          <p:nvPr/>
        </p:nvSpPr>
        <p:spPr>
          <a:xfrm>
            <a:off x="7457048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8E4C386D-4A20-4F2F-9755-5C8908C3B535}"/>
              </a:ext>
            </a:extLst>
          </p:cNvPr>
          <p:cNvSpPr/>
          <p:nvPr/>
        </p:nvSpPr>
        <p:spPr>
          <a:xfrm>
            <a:off x="7792804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1E9BCA5A-318C-47DC-9268-8BDA6897F216}"/>
              </a:ext>
            </a:extLst>
          </p:cNvPr>
          <p:cNvSpPr/>
          <p:nvPr/>
        </p:nvSpPr>
        <p:spPr>
          <a:xfrm>
            <a:off x="4822795" y="4755460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74C69AE7-1D61-4660-A71B-E836F52F69E7}"/>
              </a:ext>
            </a:extLst>
          </p:cNvPr>
          <p:cNvSpPr/>
          <p:nvPr/>
        </p:nvSpPr>
        <p:spPr>
          <a:xfrm>
            <a:off x="4866651" y="4806487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5885CDA1-E178-4A62-8C77-CAB1D4D95734}"/>
              </a:ext>
            </a:extLst>
          </p:cNvPr>
          <p:cNvSpPr/>
          <p:nvPr/>
        </p:nvSpPr>
        <p:spPr>
          <a:xfrm>
            <a:off x="4914672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996BE55-10B8-47BF-AEBA-E73943EE8FDD}"/>
              </a:ext>
            </a:extLst>
          </p:cNvPr>
          <p:cNvSpPr/>
          <p:nvPr/>
        </p:nvSpPr>
        <p:spPr>
          <a:xfrm>
            <a:off x="5250428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F534632-B01A-48A7-97AC-258FE459EAE6}"/>
              </a:ext>
            </a:extLst>
          </p:cNvPr>
          <p:cNvSpPr/>
          <p:nvPr/>
        </p:nvSpPr>
        <p:spPr>
          <a:xfrm>
            <a:off x="5586184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AD2DCB01-ADB1-4385-BB14-34CD614985C9}"/>
              </a:ext>
            </a:extLst>
          </p:cNvPr>
          <p:cNvSpPr/>
          <p:nvPr/>
        </p:nvSpPr>
        <p:spPr>
          <a:xfrm>
            <a:off x="5969961" y="4806487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AFE328A-26F6-4408-A956-D4330E1427DA}"/>
              </a:ext>
            </a:extLst>
          </p:cNvPr>
          <p:cNvSpPr/>
          <p:nvPr/>
        </p:nvSpPr>
        <p:spPr>
          <a:xfrm>
            <a:off x="6017982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9E57BD-EEDD-490A-BF82-F20E9DD6696A}"/>
              </a:ext>
            </a:extLst>
          </p:cNvPr>
          <p:cNvSpPr/>
          <p:nvPr/>
        </p:nvSpPr>
        <p:spPr>
          <a:xfrm>
            <a:off x="6353738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E954657D-9057-4802-9539-0205579A9CBF}"/>
              </a:ext>
            </a:extLst>
          </p:cNvPr>
          <p:cNvSpPr/>
          <p:nvPr/>
        </p:nvSpPr>
        <p:spPr>
          <a:xfrm>
            <a:off x="6689494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3CDAA137-C91D-4A0C-8C8E-5C20508EB52B}"/>
              </a:ext>
            </a:extLst>
          </p:cNvPr>
          <p:cNvSpPr/>
          <p:nvPr/>
        </p:nvSpPr>
        <p:spPr>
          <a:xfrm>
            <a:off x="7073271" y="4806487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710C232D-C7EC-47AC-82D7-F09C2DC391CA}"/>
              </a:ext>
            </a:extLst>
          </p:cNvPr>
          <p:cNvSpPr/>
          <p:nvPr/>
        </p:nvSpPr>
        <p:spPr>
          <a:xfrm>
            <a:off x="7121292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FEFAF263-9E81-4850-9F1E-1A6F60C7F9B3}"/>
              </a:ext>
            </a:extLst>
          </p:cNvPr>
          <p:cNvSpPr/>
          <p:nvPr/>
        </p:nvSpPr>
        <p:spPr>
          <a:xfrm>
            <a:off x="7457048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10AE93C0-BE14-46DF-A065-0AFE5BFEDD0E}"/>
              </a:ext>
            </a:extLst>
          </p:cNvPr>
          <p:cNvSpPr/>
          <p:nvPr/>
        </p:nvSpPr>
        <p:spPr>
          <a:xfrm>
            <a:off x="7792804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6B268B9-8C21-47A3-9CBD-1432A00F6CDC}"/>
              </a:ext>
            </a:extLst>
          </p:cNvPr>
          <p:cNvSpPr/>
          <p:nvPr/>
        </p:nvSpPr>
        <p:spPr>
          <a:xfrm>
            <a:off x="3980833" y="3501919"/>
            <a:ext cx="301554" cy="403690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37517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(3,3,3,2) =&gt; (3,2,3,3)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 (2,3,0,1)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384233" y="3975770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7465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tf.keras.layers.Conv2D(filters=2,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  # ( 1,3,3,2)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feature_map in feature_maps: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DC80EC-3DC2-4616-AF47-8BAA3B060851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A13CFC-D766-4905-893C-1922F3546A47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C620B0-67AE-426A-A255-501A412A90A9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8AC4F68-2439-4423-8F83-FC7C55B45C49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B12F0E8D-A30F-421A-A38C-AE3DEAEB2964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72518FF7-D7D2-4163-BF41-977166C7DC88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C48A230-E8B6-4329-896B-1BB0B373B2F7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01E76074-6D36-4A37-8959-42FD81BA41FC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4AD2C111-9601-4169-A3EF-0B4BDF12E353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9A429DA3-C7D4-43B6-A7CF-86E0D935C52E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DF7B1A59-6B02-4F17-9B06-F3C5A7160DF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BB8F68B-54FA-4D51-8CB8-BB30F563B969}"/>
              </a:ext>
            </a:extLst>
          </p:cNvPr>
          <p:cNvSpPr/>
          <p:nvPr/>
        </p:nvSpPr>
        <p:spPr>
          <a:xfrm>
            <a:off x="7158285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9DEB8FD-6FEB-4A40-BE36-540F3724EED0}"/>
              </a:ext>
            </a:extLst>
          </p:cNvPr>
          <p:cNvSpPr/>
          <p:nvPr/>
        </p:nvSpPr>
        <p:spPr>
          <a:xfrm>
            <a:off x="7157119" y="312604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352174F-A885-43CD-8621-F01BCE233108}"/>
              </a:ext>
            </a:extLst>
          </p:cNvPr>
          <p:cNvSpPr/>
          <p:nvPr/>
        </p:nvSpPr>
        <p:spPr>
          <a:xfrm>
            <a:off x="7573808" y="312604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99E2347-D8C5-4657-A3A1-78FD0BBD75DF}"/>
              </a:ext>
            </a:extLst>
          </p:cNvPr>
          <p:cNvSpPr/>
          <p:nvPr/>
        </p:nvSpPr>
        <p:spPr>
          <a:xfrm>
            <a:off x="7990497" y="312604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F5F23D4-3236-4A4B-9E44-F619BD997E80}"/>
              </a:ext>
            </a:extLst>
          </p:cNvPr>
          <p:cNvSpPr/>
          <p:nvPr/>
        </p:nvSpPr>
        <p:spPr>
          <a:xfrm>
            <a:off x="7157119" y="354273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93EC604-3D17-42FD-BA7A-96A8F9B49D9A}"/>
              </a:ext>
            </a:extLst>
          </p:cNvPr>
          <p:cNvSpPr/>
          <p:nvPr/>
        </p:nvSpPr>
        <p:spPr>
          <a:xfrm>
            <a:off x="7573808" y="35427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CC65BB5-EB74-44E1-9593-3DB209DD226F}"/>
              </a:ext>
            </a:extLst>
          </p:cNvPr>
          <p:cNvSpPr/>
          <p:nvPr/>
        </p:nvSpPr>
        <p:spPr>
          <a:xfrm>
            <a:off x="7990497" y="354273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4D7B2A-0F9D-4CAA-AD6D-0B05664EC03B}"/>
              </a:ext>
            </a:extLst>
          </p:cNvPr>
          <p:cNvSpPr/>
          <p:nvPr/>
        </p:nvSpPr>
        <p:spPr>
          <a:xfrm>
            <a:off x="7573808" y="395942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BF52202-BE9E-47E2-ABF5-46EC87F9CFA7}"/>
              </a:ext>
            </a:extLst>
          </p:cNvPr>
          <p:cNvSpPr/>
          <p:nvPr/>
        </p:nvSpPr>
        <p:spPr>
          <a:xfrm>
            <a:off x="7990497" y="395941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1968149" y="3461988"/>
            <a:ext cx="273344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9543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CC7BE91-7C3D-44CE-A778-42A593F70EC0}"/>
              </a:ext>
            </a:extLst>
          </p:cNvPr>
          <p:cNvSpPr/>
          <p:nvPr/>
        </p:nvSpPr>
        <p:spPr>
          <a:xfrm>
            <a:off x="4764879" y="2763738"/>
            <a:ext cx="2625329" cy="5482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1)#(2,3,2)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DAAF9B-8400-43BB-AD6F-F26F2FC00FEE}"/>
              </a:ext>
            </a:extLst>
          </p:cNvPr>
          <p:cNvCxnSpPr/>
          <p:nvPr/>
        </p:nvCxnSpPr>
        <p:spPr>
          <a:xfrm flipH="1">
            <a:off x="4971627" y="1253067"/>
            <a:ext cx="312215" cy="176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8E5434B-F723-4587-AAB7-5C1E0839056B}"/>
              </a:ext>
            </a:extLst>
          </p:cNvPr>
          <p:cNvCxnSpPr>
            <a:cxnSpLocks/>
          </p:cNvCxnSpPr>
          <p:nvPr/>
        </p:nvCxnSpPr>
        <p:spPr>
          <a:xfrm>
            <a:off x="4971627" y="1252114"/>
            <a:ext cx="248867" cy="177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9330EA1-2DA4-4ACA-95AE-6E6B7D92DA44}"/>
              </a:ext>
            </a:extLst>
          </p:cNvPr>
          <p:cNvSpPr/>
          <p:nvPr/>
        </p:nvSpPr>
        <p:spPr>
          <a:xfrm>
            <a:off x="1950245" y="2532458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0AE2A4F-659B-43E9-8049-23C8FEF9D5C6}"/>
              </a:ext>
            </a:extLst>
          </p:cNvPr>
          <p:cNvSpPr/>
          <p:nvPr/>
        </p:nvSpPr>
        <p:spPr>
          <a:xfrm>
            <a:off x="2000251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21F583-83D0-4A4B-8701-B25E05E73599}"/>
              </a:ext>
            </a:extLst>
          </p:cNvPr>
          <p:cNvSpPr/>
          <p:nvPr/>
        </p:nvSpPr>
        <p:spPr>
          <a:xfrm>
            <a:off x="2046685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4BCD943-2E83-4586-B97D-A64014EFD86B}"/>
              </a:ext>
            </a:extLst>
          </p:cNvPr>
          <p:cNvSpPr/>
          <p:nvPr/>
        </p:nvSpPr>
        <p:spPr>
          <a:xfrm>
            <a:off x="2421732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25380BF-26FE-41BF-8888-1AAD15366524}"/>
              </a:ext>
            </a:extLst>
          </p:cNvPr>
          <p:cNvSpPr/>
          <p:nvPr/>
        </p:nvSpPr>
        <p:spPr>
          <a:xfrm>
            <a:off x="2843213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EE562F3-97FF-47CB-A195-E64F99EC1455}"/>
              </a:ext>
            </a:extLst>
          </p:cNvPr>
          <p:cNvSpPr/>
          <p:nvPr/>
        </p:nvSpPr>
        <p:spPr>
          <a:xfrm>
            <a:off x="2889647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A8100E5-540C-4E3A-BCCA-87F014005263}"/>
              </a:ext>
            </a:extLst>
          </p:cNvPr>
          <p:cNvSpPr/>
          <p:nvPr/>
        </p:nvSpPr>
        <p:spPr>
          <a:xfrm>
            <a:off x="3264694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3780912-6A50-4096-865D-8971122017F0}"/>
              </a:ext>
            </a:extLst>
          </p:cNvPr>
          <p:cNvSpPr/>
          <p:nvPr/>
        </p:nvSpPr>
        <p:spPr>
          <a:xfrm>
            <a:off x="1950245" y="3080742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9E8E7E8-C855-410D-9077-9995EFFB74C6}"/>
              </a:ext>
            </a:extLst>
          </p:cNvPr>
          <p:cNvSpPr/>
          <p:nvPr/>
        </p:nvSpPr>
        <p:spPr>
          <a:xfrm>
            <a:off x="2000251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9E747D-2A4B-4ABA-9AE4-A73F221A9EB3}"/>
              </a:ext>
            </a:extLst>
          </p:cNvPr>
          <p:cNvSpPr/>
          <p:nvPr/>
        </p:nvSpPr>
        <p:spPr>
          <a:xfrm>
            <a:off x="2046685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1C2BAEB-3E20-49EE-BA24-CAA564DFC700}"/>
              </a:ext>
            </a:extLst>
          </p:cNvPr>
          <p:cNvSpPr/>
          <p:nvPr/>
        </p:nvSpPr>
        <p:spPr>
          <a:xfrm>
            <a:off x="2421732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2DB65DA-1124-4018-A954-77FDFFB23F64}"/>
              </a:ext>
            </a:extLst>
          </p:cNvPr>
          <p:cNvSpPr/>
          <p:nvPr/>
        </p:nvSpPr>
        <p:spPr>
          <a:xfrm>
            <a:off x="2843213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079E917-E439-498D-BCF3-31B5BFFD82CD}"/>
              </a:ext>
            </a:extLst>
          </p:cNvPr>
          <p:cNvSpPr/>
          <p:nvPr/>
        </p:nvSpPr>
        <p:spPr>
          <a:xfrm>
            <a:off x="2889647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C0C6492-66CE-4CF4-9BC9-E3E69C5098A0}"/>
              </a:ext>
            </a:extLst>
          </p:cNvPr>
          <p:cNvSpPr/>
          <p:nvPr/>
        </p:nvSpPr>
        <p:spPr>
          <a:xfrm>
            <a:off x="3264694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A397B5-F320-46D5-AE4F-4C771E74246A}"/>
              </a:ext>
            </a:extLst>
          </p:cNvPr>
          <p:cNvSpPr/>
          <p:nvPr/>
        </p:nvSpPr>
        <p:spPr>
          <a:xfrm>
            <a:off x="1950245" y="3629026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39E65ED-6FF2-4B3D-8C00-C64A66A51358}"/>
              </a:ext>
            </a:extLst>
          </p:cNvPr>
          <p:cNvSpPr/>
          <p:nvPr/>
        </p:nvSpPr>
        <p:spPr>
          <a:xfrm>
            <a:off x="2000251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BA2BC62-F320-4328-891A-F76CE5CF6883}"/>
              </a:ext>
            </a:extLst>
          </p:cNvPr>
          <p:cNvSpPr/>
          <p:nvPr/>
        </p:nvSpPr>
        <p:spPr>
          <a:xfrm>
            <a:off x="2046685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9A71905-3A45-4459-A557-80354349D5BB}"/>
              </a:ext>
            </a:extLst>
          </p:cNvPr>
          <p:cNvSpPr/>
          <p:nvPr/>
        </p:nvSpPr>
        <p:spPr>
          <a:xfrm>
            <a:off x="2421732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88DD2A0-8AF0-472C-9273-CB841A8269D3}"/>
              </a:ext>
            </a:extLst>
          </p:cNvPr>
          <p:cNvSpPr/>
          <p:nvPr/>
        </p:nvSpPr>
        <p:spPr>
          <a:xfrm>
            <a:off x="2843213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B7AD6E7-375E-48AF-93E2-28CE47F5CD0D}"/>
              </a:ext>
            </a:extLst>
          </p:cNvPr>
          <p:cNvSpPr/>
          <p:nvPr/>
        </p:nvSpPr>
        <p:spPr>
          <a:xfrm>
            <a:off x="2889647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D30F22A-0EDF-46A7-B71E-3C0637DFA4CC}"/>
              </a:ext>
            </a:extLst>
          </p:cNvPr>
          <p:cNvSpPr/>
          <p:nvPr/>
        </p:nvSpPr>
        <p:spPr>
          <a:xfrm>
            <a:off x="3264694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7391ED2-1895-4830-9D3F-85C904D1C946}"/>
              </a:ext>
            </a:extLst>
          </p:cNvPr>
          <p:cNvSpPr/>
          <p:nvPr/>
        </p:nvSpPr>
        <p:spPr>
          <a:xfrm>
            <a:off x="4813100" y="280928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C2977E4-A46D-47CA-943F-D13A36EFF5D5}"/>
              </a:ext>
            </a:extLst>
          </p:cNvPr>
          <p:cNvSpPr/>
          <p:nvPr/>
        </p:nvSpPr>
        <p:spPr>
          <a:xfrm>
            <a:off x="4859534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DBE6A83-A60F-4357-AE92-0E774B5BC472}"/>
              </a:ext>
            </a:extLst>
          </p:cNvPr>
          <p:cNvSpPr/>
          <p:nvPr/>
        </p:nvSpPr>
        <p:spPr>
          <a:xfrm>
            <a:off x="5234581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45C4BF2-C511-4B84-84EE-EC64E39FBF6F}"/>
              </a:ext>
            </a:extLst>
          </p:cNvPr>
          <p:cNvSpPr/>
          <p:nvPr/>
        </p:nvSpPr>
        <p:spPr>
          <a:xfrm>
            <a:off x="5656062" y="280928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2A661DC-E708-4B4A-8108-756C1D06CE2D}"/>
              </a:ext>
            </a:extLst>
          </p:cNvPr>
          <p:cNvSpPr/>
          <p:nvPr/>
        </p:nvSpPr>
        <p:spPr>
          <a:xfrm>
            <a:off x="5702496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A241F27-F434-42F5-9C16-E429DC53B145}"/>
              </a:ext>
            </a:extLst>
          </p:cNvPr>
          <p:cNvSpPr/>
          <p:nvPr/>
        </p:nvSpPr>
        <p:spPr>
          <a:xfrm>
            <a:off x="6077543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06F5B78-FBEB-4874-BBE5-BA81284AF73E}"/>
              </a:ext>
            </a:extLst>
          </p:cNvPr>
          <p:cNvSpPr/>
          <p:nvPr/>
        </p:nvSpPr>
        <p:spPr>
          <a:xfrm>
            <a:off x="6499024" y="280928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65F5D00-3E3A-4FA6-A42B-548997461828}"/>
              </a:ext>
            </a:extLst>
          </p:cNvPr>
          <p:cNvSpPr/>
          <p:nvPr/>
        </p:nvSpPr>
        <p:spPr>
          <a:xfrm>
            <a:off x="6545458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846A5B2-7C9F-41CF-AE61-5DA3D3438AFE}"/>
              </a:ext>
            </a:extLst>
          </p:cNvPr>
          <p:cNvSpPr/>
          <p:nvPr/>
        </p:nvSpPr>
        <p:spPr>
          <a:xfrm>
            <a:off x="6920505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5429483-1159-48B1-81FB-2C645D257E5D}"/>
              </a:ext>
            </a:extLst>
          </p:cNvPr>
          <p:cNvSpPr/>
          <p:nvPr/>
        </p:nvSpPr>
        <p:spPr>
          <a:xfrm>
            <a:off x="4764879" y="3312022"/>
            <a:ext cx="2625329" cy="5482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7862F67-76B6-4C03-8EC6-790A4F15DF4C}"/>
              </a:ext>
            </a:extLst>
          </p:cNvPr>
          <p:cNvSpPr/>
          <p:nvPr/>
        </p:nvSpPr>
        <p:spPr>
          <a:xfrm>
            <a:off x="4813100" y="3357564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FE2C74F-E0E1-4D6E-B907-BDADB82E00DA}"/>
              </a:ext>
            </a:extLst>
          </p:cNvPr>
          <p:cNvSpPr/>
          <p:nvPr/>
        </p:nvSpPr>
        <p:spPr>
          <a:xfrm>
            <a:off x="4859534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1D879E9-260E-46C0-87B2-D04E12FAE146}"/>
              </a:ext>
            </a:extLst>
          </p:cNvPr>
          <p:cNvSpPr/>
          <p:nvPr/>
        </p:nvSpPr>
        <p:spPr>
          <a:xfrm>
            <a:off x="5234581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1AAEBDA-A216-494B-818A-B2F6C3735AAC}"/>
              </a:ext>
            </a:extLst>
          </p:cNvPr>
          <p:cNvSpPr/>
          <p:nvPr/>
        </p:nvSpPr>
        <p:spPr>
          <a:xfrm>
            <a:off x="5656062" y="3357564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68C66D8-5EE0-4346-81FE-CFC6F04D04A3}"/>
              </a:ext>
            </a:extLst>
          </p:cNvPr>
          <p:cNvSpPr/>
          <p:nvPr/>
        </p:nvSpPr>
        <p:spPr>
          <a:xfrm>
            <a:off x="5702496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B35ADE-62E5-4FD1-BEB3-150D801DCD8A}"/>
              </a:ext>
            </a:extLst>
          </p:cNvPr>
          <p:cNvSpPr/>
          <p:nvPr/>
        </p:nvSpPr>
        <p:spPr>
          <a:xfrm>
            <a:off x="6077543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04AA5E7-F27B-4A1E-AC98-D7379E0CAB9A}"/>
              </a:ext>
            </a:extLst>
          </p:cNvPr>
          <p:cNvSpPr/>
          <p:nvPr/>
        </p:nvSpPr>
        <p:spPr>
          <a:xfrm>
            <a:off x="6499024" y="3357564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C9903C6-30A2-4919-B6BF-4B71DA0A7645}"/>
              </a:ext>
            </a:extLst>
          </p:cNvPr>
          <p:cNvSpPr/>
          <p:nvPr/>
        </p:nvSpPr>
        <p:spPr>
          <a:xfrm>
            <a:off x="6545458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6FFC145-02F1-46DA-A23F-823390E5EE90}"/>
              </a:ext>
            </a:extLst>
          </p:cNvPr>
          <p:cNvSpPr/>
          <p:nvPr/>
        </p:nvSpPr>
        <p:spPr>
          <a:xfrm>
            <a:off x="6920505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D1FBC9E-2ADC-4AE7-B7E8-C750C14B29E0}"/>
              </a:ext>
            </a:extLst>
          </p:cNvPr>
          <p:cNvSpPr/>
          <p:nvPr/>
        </p:nvSpPr>
        <p:spPr>
          <a:xfrm>
            <a:off x="4118372" y="3080742"/>
            <a:ext cx="271460" cy="317899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70550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2)#(3,2,2)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993655-1EDB-4326-996D-7775505914E7}"/>
              </a:ext>
            </a:extLst>
          </p:cNvPr>
          <p:cNvCxnSpPr/>
          <p:nvPr/>
        </p:nvCxnSpPr>
        <p:spPr>
          <a:xfrm flipH="1">
            <a:off x="5303520" y="1232747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25E46AB-F228-495D-93D2-7C90D7D73BF8}"/>
              </a:ext>
            </a:extLst>
          </p:cNvPr>
          <p:cNvCxnSpPr>
            <a:cxnSpLocks/>
          </p:cNvCxnSpPr>
          <p:nvPr/>
        </p:nvCxnSpPr>
        <p:spPr>
          <a:xfrm>
            <a:off x="5303520" y="1255501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0A62523-FC94-4445-ACF5-F2E6CE1319F0}"/>
              </a:ext>
            </a:extLst>
          </p:cNvPr>
          <p:cNvSpPr/>
          <p:nvPr/>
        </p:nvSpPr>
        <p:spPr>
          <a:xfrm>
            <a:off x="1950245" y="2532458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486DC3C-BEB1-4CCB-971E-21DFFBE690DD}"/>
              </a:ext>
            </a:extLst>
          </p:cNvPr>
          <p:cNvSpPr/>
          <p:nvPr/>
        </p:nvSpPr>
        <p:spPr>
          <a:xfrm>
            <a:off x="2000251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F7BCBB2-82DD-48FF-9DF9-50A01BD03B68}"/>
              </a:ext>
            </a:extLst>
          </p:cNvPr>
          <p:cNvSpPr/>
          <p:nvPr/>
        </p:nvSpPr>
        <p:spPr>
          <a:xfrm>
            <a:off x="2046685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F8B0C8-9259-4988-A22C-A583A8D77DFE}"/>
              </a:ext>
            </a:extLst>
          </p:cNvPr>
          <p:cNvSpPr/>
          <p:nvPr/>
        </p:nvSpPr>
        <p:spPr>
          <a:xfrm>
            <a:off x="2421732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319A71F-72D7-4935-AFC7-4D593C1A6EA2}"/>
              </a:ext>
            </a:extLst>
          </p:cNvPr>
          <p:cNvSpPr/>
          <p:nvPr/>
        </p:nvSpPr>
        <p:spPr>
          <a:xfrm>
            <a:off x="2843213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52A1927-240F-4A3E-A62E-61BA75F7F003}"/>
              </a:ext>
            </a:extLst>
          </p:cNvPr>
          <p:cNvSpPr/>
          <p:nvPr/>
        </p:nvSpPr>
        <p:spPr>
          <a:xfrm>
            <a:off x="2889647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D384116-1B46-4FA4-B839-94B5F5455FBA}"/>
              </a:ext>
            </a:extLst>
          </p:cNvPr>
          <p:cNvSpPr/>
          <p:nvPr/>
        </p:nvSpPr>
        <p:spPr>
          <a:xfrm>
            <a:off x="3264694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9A606E4-5C18-48FD-8A98-51F52CD7514A}"/>
              </a:ext>
            </a:extLst>
          </p:cNvPr>
          <p:cNvSpPr/>
          <p:nvPr/>
        </p:nvSpPr>
        <p:spPr>
          <a:xfrm>
            <a:off x="1950245" y="3080742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63F12E7-D133-4B31-8943-C5AAD0DCECF2}"/>
              </a:ext>
            </a:extLst>
          </p:cNvPr>
          <p:cNvSpPr/>
          <p:nvPr/>
        </p:nvSpPr>
        <p:spPr>
          <a:xfrm>
            <a:off x="2000251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CA2BAD-CC82-4C8B-8475-D1754C50D1A2}"/>
              </a:ext>
            </a:extLst>
          </p:cNvPr>
          <p:cNvSpPr/>
          <p:nvPr/>
        </p:nvSpPr>
        <p:spPr>
          <a:xfrm>
            <a:off x="2046685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53F1375-DDCD-4D05-83B7-E0849481EAE2}"/>
              </a:ext>
            </a:extLst>
          </p:cNvPr>
          <p:cNvSpPr/>
          <p:nvPr/>
        </p:nvSpPr>
        <p:spPr>
          <a:xfrm>
            <a:off x="2421732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A643F7-A648-4EEB-9AB7-01ED0AF02C03}"/>
              </a:ext>
            </a:extLst>
          </p:cNvPr>
          <p:cNvSpPr/>
          <p:nvPr/>
        </p:nvSpPr>
        <p:spPr>
          <a:xfrm>
            <a:off x="2843213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CAB85BD-B69B-4C34-9F5E-1F31F25A68A2}"/>
              </a:ext>
            </a:extLst>
          </p:cNvPr>
          <p:cNvSpPr/>
          <p:nvPr/>
        </p:nvSpPr>
        <p:spPr>
          <a:xfrm>
            <a:off x="2889647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999DDA1-5FAD-4A43-9E29-759D56456E1C}"/>
              </a:ext>
            </a:extLst>
          </p:cNvPr>
          <p:cNvSpPr/>
          <p:nvPr/>
        </p:nvSpPr>
        <p:spPr>
          <a:xfrm>
            <a:off x="3264694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4D2E2C4-3242-434A-B481-23FAA5EAD254}"/>
              </a:ext>
            </a:extLst>
          </p:cNvPr>
          <p:cNvSpPr/>
          <p:nvPr/>
        </p:nvSpPr>
        <p:spPr>
          <a:xfrm>
            <a:off x="1950245" y="3629026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A3A741C-36B0-44BC-B196-F589CC809B75}"/>
              </a:ext>
            </a:extLst>
          </p:cNvPr>
          <p:cNvSpPr/>
          <p:nvPr/>
        </p:nvSpPr>
        <p:spPr>
          <a:xfrm>
            <a:off x="2000251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383E586-562A-4F42-98ED-111CB3FEE544}"/>
              </a:ext>
            </a:extLst>
          </p:cNvPr>
          <p:cNvSpPr/>
          <p:nvPr/>
        </p:nvSpPr>
        <p:spPr>
          <a:xfrm>
            <a:off x="2046685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FB5B4D5-BC23-488A-B93D-D24B7FC8FFBA}"/>
              </a:ext>
            </a:extLst>
          </p:cNvPr>
          <p:cNvSpPr/>
          <p:nvPr/>
        </p:nvSpPr>
        <p:spPr>
          <a:xfrm>
            <a:off x="2421732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7F20DB2-2E66-4AC5-B271-9F1D03B6373F}"/>
              </a:ext>
            </a:extLst>
          </p:cNvPr>
          <p:cNvSpPr/>
          <p:nvPr/>
        </p:nvSpPr>
        <p:spPr>
          <a:xfrm>
            <a:off x="2843213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A1B7E8-46B3-425F-906F-C1EE95B390D6}"/>
              </a:ext>
            </a:extLst>
          </p:cNvPr>
          <p:cNvSpPr/>
          <p:nvPr/>
        </p:nvSpPr>
        <p:spPr>
          <a:xfrm>
            <a:off x="2889647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D1F0AF9-CFE6-415B-B6E2-22F6B75E0C7F}"/>
              </a:ext>
            </a:extLst>
          </p:cNvPr>
          <p:cNvSpPr/>
          <p:nvPr/>
        </p:nvSpPr>
        <p:spPr>
          <a:xfrm>
            <a:off x="3264694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8FBE076-1F1C-4AD5-8262-7CC4B1A06E2F}"/>
              </a:ext>
            </a:extLst>
          </p:cNvPr>
          <p:cNvSpPr/>
          <p:nvPr/>
        </p:nvSpPr>
        <p:spPr>
          <a:xfrm>
            <a:off x="4913214" y="2532458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B8A6875-00F1-45A5-94D5-91CDE9916F56}"/>
              </a:ext>
            </a:extLst>
          </p:cNvPr>
          <p:cNvSpPr/>
          <p:nvPr/>
        </p:nvSpPr>
        <p:spPr>
          <a:xfrm>
            <a:off x="4963220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D247CBD-D863-40BC-96C8-90919D42ABE3}"/>
              </a:ext>
            </a:extLst>
          </p:cNvPr>
          <p:cNvSpPr/>
          <p:nvPr/>
        </p:nvSpPr>
        <p:spPr>
          <a:xfrm>
            <a:off x="5009654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C5D9284-6324-496E-8019-2EA6455D0F11}"/>
              </a:ext>
            </a:extLst>
          </p:cNvPr>
          <p:cNvSpPr/>
          <p:nvPr/>
        </p:nvSpPr>
        <p:spPr>
          <a:xfrm>
            <a:off x="5384701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CE4DEC7-C8E7-48A9-AFFC-953EC774E1E3}"/>
              </a:ext>
            </a:extLst>
          </p:cNvPr>
          <p:cNvSpPr/>
          <p:nvPr/>
        </p:nvSpPr>
        <p:spPr>
          <a:xfrm>
            <a:off x="5806182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C658027-142D-489E-BCD3-1B305A9E0493}"/>
              </a:ext>
            </a:extLst>
          </p:cNvPr>
          <p:cNvSpPr/>
          <p:nvPr/>
        </p:nvSpPr>
        <p:spPr>
          <a:xfrm>
            <a:off x="5852616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34C3CD7-FCD9-41A6-B589-E9E132DDDE32}"/>
              </a:ext>
            </a:extLst>
          </p:cNvPr>
          <p:cNvSpPr/>
          <p:nvPr/>
        </p:nvSpPr>
        <p:spPr>
          <a:xfrm>
            <a:off x="6227663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B8D746D-57EB-4124-83E1-9F61965ADBD3}"/>
              </a:ext>
            </a:extLst>
          </p:cNvPr>
          <p:cNvSpPr/>
          <p:nvPr/>
        </p:nvSpPr>
        <p:spPr>
          <a:xfrm>
            <a:off x="4913214" y="3080742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1A68D5C-B2BA-46B0-817D-2038A54EE263}"/>
              </a:ext>
            </a:extLst>
          </p:cNvPr>
          <p:cNvSpPr/>
          <p:nvPr/>
        </p:nvSpPr>
        <p:spPr>
          <a:xfrm>
            <a:off x="4963220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60D3778-CB64-43A3-A35D-694B9D2F1BCC}"/>
              </a:ext>
            </a:extLst>
          </p:cNvPr>
          <p:cNvSpPr/>
          <p:nvPr/>
        </p:nvSpPr>
        <p:spPr>
          <a:xfrm>
            <a:off x="5009654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30DE781-B4EA-465C-B655-7892BFA39E5C}"/>
              </a:ext>
            </a:extLst>
          </p:cNvPr>
          <p:cNvSpPr/>
          <p:nvPr/>
        </p:nvSpPr>
        <p:spPr>
          <a:xfrm>
            <a:off x="5384701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A1F9E92-BA01-485B-9D0F-1C28BF270EFE}"/>
              </a:ext>
            </a:extLst>
          </p:cNvPr>
          <p:cNvSpPr/>
          <p:nvPr/>
        </p:nvSpPr>
        <p:spPr>
          <a:xfrm>
            <a:off x="5806182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9708420-E340-49B6-B545-7DD20645CD98}"/>
              </a:ext>
            </a:extLst>
          </p:cNvPr>
          <p:cNvSpPr/>
          <p:nvPr/>
        </p:nvSpPr>
        <p:spPr>
          <a:xfrm>
            <a:off x="5852616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0A9606D-7E7C-495F-A48F-48C4E00EEDFB}"/>
              </a:ext>
            </a:extLst>
          </p:cNvPr>
          <p:cNvSpPr/>
          <p:nvPr/>
        </p:nvSpPr>
        <p:spPr>
          <a:xfrm>
            <a:off x="6227663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180316D-F5C7-4C3A-BEC7-649F561D0B55}"/>
              </a:ext>
            </a:extLst>
          </p:cNvPr>
          <p:cNvSpPr/>
          <p:nvPr/>
        </p:nvSpPr>
        <p:spPr>
          <a:xfrm>
            <a:off x="4913214" y="3629026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4FA3929-96FB-4E82-A04C-1AED714916B9}"/>
              </a:ext>
            </a:extLst>
          </p:cNvPr>
          <p:cNvSpPr/>
          <p:nvPr/>
        </p:nvSpPr>
        <p:spPr>
          <a:xfrm>
            <a:off x="4963220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2F0BBAD-D8F2-4B28-A47B-ADC0D9A631C5}"/>
              </a:ext>
            </a:extLst>
          </p:cNvPr>
          <p:cNvSpPr/>
          <p:nvPr/>
        </p:nvSpPr>
        <p:spPr>
          <a:xfrm>
            <a:off x="5009654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ACBF87F-3B0F-44A8-AD75-4C93D8D3B70D}"/>
              </a:ext>
            </a:extLst>
          </p:cNvPr>
          <p:cNvSpPr/>
          <p:nvPr/>
        </p:nvSpPr>
        <p:spPr>
          <a:xfrm>
            <a:off x="5384701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DB7BF61-FB0E-4DDD-841E-BAC50163495E}"/>
              </a:ext>
            </a:extLst>
          </p:cNvPr>
          <p:cNvSpPr/>
          <p:nvPr/>
        </p:nvSpPr>
        <p:spPr>
          <a:xfrm>
            <a:off x="5806182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E93F5CC-8C3A-4ECE-91C9-FFA28506BECB}"/>
              </a:ext>
            </a:extLst>
          </p:cNvPr>
          <p:cNvSpPr/>
          <p:nvPr/>
        </p:nvSpPr>
        <p:spPr>
          <a:xfrm>
            <a:off x="5852616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00221A4-E94F-48F8-AA33-55D8A2F1206D}"/>
              </a:ext>
            </a:extLst>
          </p:cNvPr>
          <p:cNvSpPr/>
          <p:nvPr/>
        </p:nvSpPr>
        <p:spPr>
          <a:xfrm>
            <a:off x="6227663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74A0E5A-CBA6-430E-9862-9ACBDA15DE10}"/>
              </a:ext>
            </a:extLst>
          </p:cNvPr>
          <p:cNvSpPr/>
          <p:nvPr/>
        </p:nvSpPr>
        <p:spPr>
          <a:xfrm>
            <a:off x="4157663" y="3128963"/>
            <a:ext cx="325040" cy="417909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47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단기간의 과대 선정을 믿지 말자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/ AI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에 대한 전망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190040"/>
            <a:ext cx="60360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지나친 기대는 큰 실망을 가져온다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실망은 투자 감소로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 감소는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겨울로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BA5241-CFA9-4236-B6E0-B44CC8FEF404}"/>
              </a:ext>
            </a:extLst>
          </p:cNvPr>
          <p:cNvSpPr/>
          <p:nvPr/>
        </p:nvSpPr>
        <p:spPr>
          <a:xfrm>
            <a:off x="1212229" y="3421191"/>
            <a:ext cx="8199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기술에 대한 거품이 증가하여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갑작스럽게 지원이 많아지다 단기간내 성과가 없으면  훅 모두 투자를 안 하는 상황이 올 수 있다는 것이다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겨울을 겪었고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번째 겨울이 진행이 되고 있을지도 모른다는 점이다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단기간의 기대는 비현실적이지만 장기적인 전망은 매우 밝다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46093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961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  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EB4AEF7-BEC6-4483-964E-27486BF4CBFC}"/>
              </a:ext>
            </a:extLst>
          </p:cNvPr>
          <p:cNvCxnSpPr/>
          <p:nvPr/>
        </p:nvCxnSpPr>
        <p:spPr>
          <a:xfrm flipH="1">
            <a:off x="5330613" y="1232747"/>
            <a:ext cx="596054" cy="189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ED3B89D-F696-4871-A01E-BD2F111DCFF3}"/>
              </a:ext>
            </a:extLst>
          </p:cNvPr>
          <p:cNvCxnSpPr>
            <a:cxnSpLocks/>
          </p:cNvCxnSpPr>
          <p:nvPr/>
        </p:nvCxnSpPr>
        <p:spPr>
          <a:xfrm>
            <a:off x="5330613" y="1232747"/>
            <a:ext cx="596054" cy="167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EC1D20-5FD7-4BB6-AFD7-79CCC1C6B583}"/>
              </a:ext>
            </a:extLst>
          </p:cNvPr>
          <p:cNvSpPr/>
          <p:nvPr/>
        </p:nvSpPr>
        <p:spPr>
          <a:xfrm>
            <a:off x="1950245" y="2532458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D9F0459-5622-4567-980F-DD5F5A60F471}"/>
              </a:ext>
            </a:extLst>
          </p:cNvPr>
          <p:cNvSpPr/>
          <p:nvPr/>
        </p:nvSpPr>
        <p:spPr>
          <a:xfrm>
            <a:off x="2000251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628AD59-20ED-499F-9680-27D4ADA3FB52}"/>
              </a:ext>
            </a:extLst>
          </p:cNvPr>
          <p:cNvSpPr/>
          <p:nvPr/>
        </p:nvSpPr>
        <p:spPr>
          <a:xfrm>
            <a:off x="2046685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F299BC-861E-4FF7-BAF5-642EA93A28C9}"/>
              </a:ext>
            </a:extLst>
          </p:cNvPr>
          <p:cNvSpPr/>
          <p:nvPr/>
        </p:nvSpPr>
        <p:spPr>
          <a:xfrm>
            <a:off x="2421732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B76172-94A5-4988-BBD9-EA105530CD25}"/>
              </a:ext>
            </a:extLst>
          </p:cNvPr>
          <p:cNvSpPr/>
          <p:nvPr/>
        </p:nvSpPr>
        <p:spPr>
          <a:xfrm>
            <a:off x="2843213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E1BFA2-4350-4063-982B-B2E1C2C2B03B}"/>
              </a:ext>
            </a:extLst>
          </p:cNvPr>
          <p:cNvSpPr/>
          <p:nvPr/>
        </p:nvSpPr>
        <p:spPr>
          <a:xfrm>
            <a:off x="2889647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EA929B2-57F7-4C71-9D7C-9C5390742282}"/>
              </a:ext>
            </a:extLst>
          </p:cNvPr>
          <p:cNvSpPr/>
          <p:nvPr/>
        </p:nvSpPr>
        <p:spPr>
          <a:xfrm>
            <a:off x="3264694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16D36DB-89A7-453B-BDB0-F474BCD4E3CC}"/>
              </a:ext>
            </a:extLst>
          </p:cNvPr>
          <p:cNvSpPr/>
          <p:nvPr/>
        </p:nvSpPr>
        <p:spPr>
          <a:xfrm>
            <a:off x="1950245" y="3080742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67CFDB0-1DA0-4DF1-AFEA-328FDC1768BF}"/>
              </a:ext>
            </a:extLst>
          </p:cNvPr>
          <p:cNvSpPr/>
          <p:nvPr/>
        </p:nvSpPr>
        <p:spPr>
          <a:xfrm>
            <a:off x="2000251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AAE1F9F-84D6-41DC-A128-B4DD735F07A1}"/>
              </a:ext>
            </a:extLst>
          </p:cNvPr>
          <p:cNvSpPr/>
          <p:nvPr/>
        </p:nvSpPr>
        <p:spPr>
          <a:xfrm>
            <a:off x="2046685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6889228-145F-491E-B19E-52F021BBCBDB}"/>
              </a:ext>
            </a:extLst>
          </p:cNvPr>
          <p:cNvSpPr/>
          <p:nvPr/>
        </p:nvSpPr>
        <p:spPr>
          <a:xfrm>
            <a:off x="2421732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F36E8F6-3815-4A00-993C-965EA6A07671}"/>
              </a:ext>
            </a:extLst>
          </p:cNvPr>
          <p:cNvSpPr/>
          <p:nvPr/>
        </p:nvSpPr>
        <p:spPr>
          <a:xfrm>
            <a:off x="2843213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D546618-9495-4A15-86E0-502B11C79AF0}"/>
              </a:ext>
            </a:extLst>
          </p:cNvPr>
          <p:cNvSpPr/>
          <p:nvPr/>
        </p:nvSpPr>
        <p:spPr>
          <a:xfrm>
            <a:off x="2889647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8275EB2-B77B-4BE6-A547-92D27D62E291}"/>
              </a:ext>
            </a:extLst>
          </p:cNvPr>
          <p:cNvSpPr/>
          <p:nvPr/>
        </p:nvSpPr>
        <p:spPr>
          <a:xfrm>
            <a:off x="3264694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3A42D18-D5A3-41BD-8FED-3B2DAEAB7780}"/>
              </a:ext>
            </a:extLst>
          </p:cNvPr>
          <p:cNvSpPr/>
          <p:nvPr/>
        </p:nvSpPr>
        <p:spPr>
          <a:xfrm>
            <a:off x="1950245" y="3629026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13F108-5C2B-4AB1-9D0D-5CDFA4F39DE9}"/>
              </a:ext>
            </a:extLst>
          </p:cNvPr>
          <p:cNvSpPr/>
          <p:nvPr/>
        </p:nvSpPr>
        <p:spPr>
          <a:xfrm>
            <a:off x="2000251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09EE072-9E8F-4D49-B6C2-12EF18671D90}"/>
              </a:ext>
            </a:extLst>
          </p:cNvPr>
          <p:cNvSpPr/>
          <p:nvPr/>
        </p:nvSpPr>
        <p:spPr>
          <a:xfrm>
            <a:off x="2046685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26F425B-C890-4264-9234-65EDF8710D19}"/>
              </a:ext>
            </a:extLst>
          </p:cNvPr>
          <p:cNvSpPr/>
          <p:nvPr/>
        </p:nvSpPr>
        <p:spPr>
          <a:xfrm>
            <a:off x="2421732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8BC4E9-62FD-442C-AA30-398DB445159E}"/>
              </a:ext>
            </a:extLst>
          </p:cNvPr>
          <p:cNvSpPr/>
          <p:nvPr/>
        </p:nvSpPr>
        <p:spPr>
          <a:xfrm>
            <a:off x="2843213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4F1A16-A86E-4D5E-84D0-3440693D10DE}"/>
              </a:ext>
            </a:extLst>
          </p:cNvPr>
          <p:cNvSpPr/>
          <p:nvPr/>
        </p:nvSpPr>
        <p:spPr>
          <a:xfrm>
            <a:off x="2889647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0C1567D-AFC2-4491-AC21-8B50858F873F}"/>
              </a:ext>
            </a:extLst>
          </p:cNvPr>
          <p:cNvSpPr/>
          <p:nvPr/>
        </p:nvSpPr>
        <p:spPr>
          <a:xfrm>
            <a:off x="3264694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4C55ED7-9E60-4703-9DC2-885E5FCDA2B2}"/>
              </a:ext>
            </a:extLst>
          </p:cNvPr>
          <p:cNvSpPr/>
          <p:nvPr/>
        </p:nvSpPr>
        <p:spPr>
          <a:xfrm>
            <a:off x="4853749" y="2735519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BD93BB6-DAC1-4416-9919-3D85231025A6}"/>
              </a:ext>
            </a:extLst>
          </p:cNvPr>
          <p:cNvSpPr/>
          <p:nvPr/>
        </p:nvSpPr>
        <p:spPr>
          <a:xfrm>
            <a:off x="4901454" y="2783740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A04C0C5-781B-4079-AF27-393517C2F258}"/>
              </a:ext>
            </a:extLst>
          </p:cNvPr>
          <p:cNvSpPr/>
          <p:nvPr/>
        </p:nvSpPr>
        <p:spPr>
          <a:xfrm>
            <a:off x="4947888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863F75D-5053-4D2E-9EC9-300169D8CC51}"/>
              </a:ext>
            </a:extLst>
          </p:cNvPr>
          <p:cNvSpPr/>
          <p:nvPr/>
        </p:nvSpPr>
        <p:spPr>
          <a:xfrm>
            <a:off x="5322935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57C5B9C-840D-471E-918B-63CF6556ED51}"/>
              </a:ext>
            </a:extLst>
          </p:cNvPr>
          <p:cNvSpPr/>
          <p:nvPr/>
        </p:nvSpPr>
        <p:spPr>
          <a:xfrm>
            <a:off x="5697982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30607B2-F1A7-4F75-AC18-27B4967376FB}"/>
              </a:ext>
            </a:extLst>
          </p:cNvPr>
          <p:cNvSpPr/>
          <p:nvPr/>
        </p:nvSpPr>
        <p:spPr>
          <a:xfrm>
            <a:off x="6115462" y="2783740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13E6C26-62B2-49EC-B284-C6B43B3523C2}"/>
              </a:ext>
            </a:extLst>
          </p:cNvPr>
          <p:cNvSpPr/>
          <p:nvPr/>
        </p:nvSpPr>
        <p:spPr>
          <a:xfrm>
            <a:off x="6161896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BA5106B-4D63-41CD-BFE9-5E9D1E30D723}"/>
              </a:ext>
            </a:extLst>
          </p:cNvPr>
          <p:cNvSpPr/>
          <p:nvPr/>
        </p:nvSpPr>
        <p:spPr>
          <a:xfrm>
            <a:off x="6536943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1EB1D8F-E84B-4477-BDAB-B9A02F026AEE}"/>
              </a:ext>
            </a:extLst>
          </p:cNvPr>
          <p:cNvSpPr/>
          <p:nvPr/>
        </p:nvSpPr>
        <p:spPr>
          <a:xfrm>
            <a:off x="6911990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7A18576-72C3-4199-8C14-1D66B8C46209}"/>
              </a:ext>
            </a:extLst>
          </p:cNvPr>
          <p:cNvSpPr/>
          <p:nvPr/>
        </p:nvSpPr>
        <p:spPr>
          <a:xfrm>
            <a:off x="4853749" y="3283803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DC8A0B7-AC4B-4866-9FA8-293A23860319}"/>
              </a:ext>
            </a:extLst>
          </p:cNvPr>
          <p:cNvSpPr/>
          <p:nvPr/>
        </p:nvSpPr>
        <p:spPr>
          <a:xfrm>
            <a:off x="4901454" y="3332024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AC8F26D-4C53-43B2-B13C-EA64F2AB809C}"/>
              </a:ext>
            </a:extLst>
          </p:cNvPr>
          <p:cNvSpPr/>
          <p:nvPr/>
        </p:nvSpPr>
        <p:spPr>
          <a:xfrm>
            <a:off x="4947888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373FA77-76FC-4D73-AB06-F781C7AEE330}"/>
              </a:ext>
            </a:extLst>
          </p:cNvPr>
          <p:cNvSpPr/>
          <p:nvPr/>
        </p:nvSpPr>
        <p:spPr>
          <a:xfrm>
            <a:off x="5322935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BF66AB1-32C6-43FC-A121-24AC247410A7}"/>
              </a:ext>
            </a:extLst>
          </p:cNvPr>
          <p:cNvSpPr/>
          <p:nvPr/>
        </p:nvSpPr>
        <p:spPr>
          <a:xfrm>
            <a:off x="5697982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AB8FE9F-2A2A-4902-9650-2353D9840B4E}"/>
              </a:ext>
            </a:extLst>
          </p:cNvPr>
          <p:cNvSpPr/>
          <p:nvPr/>
        </p:nvSpPr>
        <p:spPr>
          <a:xfrm>
            <a:off x="6115462" y="3332024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8F24EA2-86D9-4BA1-8FD1-05626AB38067}"/>
              </a:ext>
            </a:extLst>
          </p:cNvPr>
          <p:cNvSpPr/>
          <p:nvPr/>
        </p:nvSpPr>
        <p:spPr>
          <a:xfrm>
            <a:off x="6161896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13B0C04-6906-49C5-AFED-4CD118048427}"/>
              </a:ext>
            </a:extLst>
          </p:cNvPr>
          <p:cNvSpPr/>
          <p:nvPr/>
        </p:nvSpPr>
        <p:spPr>
          <a:xfrm>
            <a:off x="6536943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D8A127-00D2-47B9-AF53-B12CFC9A1E44}"/>
              </a:ext>
            </a:extLst>
          </p:cNvPr>
          <p:cNvSpPr/>
          <p:nvPr/>
        </p:nvSpPr>
        <p:spPr>
          <a:xfrm>
            <a:off x="6911990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7EE094F-62F8-4207-82B6-3928FECE2FEF}"/>
              </a:ext>
            </a:extLst>
          </p:cNvPr>
          <p:cNvSpPr/>
          <p:nvPr/>
        </p:nvSpPr>
        <p:spPr>
          <a:xfrm>
            <a:off x="4154091" y="3086100"/>
            <a:ext cx="374617" cy="428625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27134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277275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364480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E53B2F3-922C-41AD-8324-C49D7027BD64}"/>
              </a:ext>
            </a:extLst>
          </p:cNvPr>
          <p:cNvSpPr/>
          <p:nvPr/>
        </p:nvSpPr>
        <p:spPr>
          <a:xfrm>
            <a:off x="1896667" y="247888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1DAE6E8-BBCA-4E71-AC3E-49734BF405B1}"/>
              </a:ext>
            </a:extLst>
          </p:cNvPr>
          <p:cNvSpPr/>
          <p:nvPr/>
        </p:nvSpPr>
        <p:spPr>
          <a:xfrm>
            <a:off x="1952031" y="253067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21809DF-E2AC-4C32-B734-E806CDAB4680}"/>
              </a:ext>
            </a:extLst>
          </p:cNvPr>
          <p:cNvSpPr/>
          <p:nvPr/>
        </p:nvSpPr>
        <p:spPr>
          <a:xfrm>
            <a:off x="2002037" y="257889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B6D833B-A514-4C35-9CF9-BDC28245E034}"/>
              </a:ext>
            </a:extLst>
          </p:cNvPr>
          <p:cNvSpPr/>
          <p:nvPr/>
        </p:nvSpPr>
        <p:spPr>
          <a:xfrm>
            <a:off x="2048471" y="262175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5C9C6E1-C2F7-4305-B1DE-B3E270C6A954}"/>
              </a:ext>
            </a:extLst>
          </p:cNvPr>
          <p:cNvSpPr/>
          <p:nvPr/>
        </p:nvSpPr>
        <p:spPr>
          <a:xfrm>
            <a:off x="2423518" y="262175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9382270-B007-4B2A-A74B-3D1DE5A840E1}"/>
              </a:ext>
            </a:extLst>
          </p:cNvPr>
          <p:cNvSpPr/>
          <p:nvPr/>
        </p:nvSpPr>
        <p:spPr>
          <a:xfrm>
            <a:off x="2844999" y="257889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ED64E4E-8414-49E1-8041-6C78F3679B49}"/>
              </a:ext>
            </a:extLst>
          </p:cNvPr>
          <p:cNvSpPr/>
          <p:nvPr/>
        </p:nvSpPr>
        <p:spPr>
          <a:xfrm>
            <a:off x="2891433" y="262175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05C1E34-2AC1-43DA-84E6-13AA3BEAC79A}"/>
              </a:ext>
            </a:extLst>
          </p:cNvPr>
          <p:cNvSpPr/>
          <p:nvPr/>
        </p:nvSpPr>
        <p:spPr>
          <a:xfrm>
            <a:off x="3266480" y="262175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E06312E-ABC7-4C22-A50D-20EBA1471439}"/>
              </a:ext>
            </a:extLst>
          </p:cNvPr>
          <p:cNvSpPr/>
          <p:nvPr/>
        </p:nvSpPr>
        <p:spPr>
          <a:xfrm>
            <a:off x="1952031" y="307895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52B3330-0A7B-47B7-A878-BF6592795B6F}"/>
              </a:ext>
            </a:extLst>
          </p:cNvPr>
          <p:cNvSpPr/>
          <p:nvPr/>
        </p:nvSpPr>
        <p:spPr>
          <a:xfrm>
            <a:off x="2002037" y="312717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2750963-07FE-4977-97E7-EC07C5C7E6A4}"/>
              </a:ext>
            </a:extLst>
          </p:cNvPr>
          <p:cNvSpPr/>
          <p:nvPr/>
        </p:nvSpPr>
        <p:spPr>
          <a:xfrm>
            <a:off x="2048471" y="317003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A9389AD-856F-4674-91ED-4080EB482EE7}"/>
              </a:ext>
            </a:extLst>
          </p:cNvPr>
          <p:cNvSpPr/>
          <p:nvPr/>
        </p:nvSpPr>
        <p:spPr>
          <a:xfrm>
            <a:off x="2423518" y="317003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6EBF3B5-7F20-4DEC-9E0F-87D1FFA8AAB9}"/>
              </a:ext>
            </a:extLst>
          </p:cNvPr>
          <p:cNvSpPr/>
          <p:nvPr/>
        </p:nvSpPr>
        <p:spPr>
          <a:xfrm>
            <a:off x="2844999" y="312717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D1E325-9ABC-4C62-B48C-38A64AB073B6}"/>
              </a:ext>
            </a:extLst>
          </p:cNvPr>
          <p:cNvSpPr/>
          <p:nvPr/>
        </p:nvSpPr>
        <p:spPr>
          <a:xfrm>
            <a:off x="2891433" y="317003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7A866EF-E2E9-4DD3-B9F6-68D1C66213E6}"/>
              </a:ext>
            </a:extLst>
          </p:cNvPr>
          <p:cNvSpPr/>
          <p:nvPr/>
        </p:nvSpPr>
        <p:spPr>
          <a:xfrm>
            <a:off x="3266480" y="317003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1EF5EB7-E79A-4EA5-A520-FDA04662B55E}"/>
              </a:ext>
            </a:extLst>
          </p:cNvPr>
          <p:cNvSpPr/>
          <p:nvPr/>
        </p:nvSpPr>
        <p:spPr>
          <a:xfrm>
            <a:off x="1952031" y="362723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8218193-E6AC-4D60-A1D6-0525B90C22C8}"/>
              </a:ext>
            </a:extLst>
          </p:cNvPr>
          <p:cNvSpPr/>
          <p:nvPr/>
        </p:nvSpPr>
        <p:spPr>
          <a:xfrm>
            <a:off x="2002037" y="367546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F25AB78-DEBC-45F5-88EB-F077876E0A3C}"/>
              </a:ext>
            </a:extLst>
          </p:cNvPr>
          <p:cNvSpPr/>
          <p:nvPr/>
        </p:nvSpPr>
        <p:spPr>
          <a:xfrm>
            <a:off x="2048471" y="371832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E552E2C-3836-4429-9F29-8EB0A3F5154E}"/>
              </a:ext>
            </a:extLst>
          </p:cNvPr>
          <p:cNvSpPr/>
          <p:nvPr/>
        </p:nvSpPr>
        <p:spPr>
          <a:xfrm>
            <a:off x="2423518" y="371832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0BAA508-A665-409F-8A16-9F1CAACF8AC1}"/>
              </a:ext>
            </a:extLst>
          </p:cNvPr>
          <p:cNvSpPr/>
          <p:nvPr/>
        </p:nvSpPr>
        <p:spPr>
          <a:xfrm>
            <a:off x="2844999" y="367546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C20F411-99EB-4B8F-97F4-0F564D818FCC}"/>
              </a:ext>
            </a:extLst>
          </p:cNvPr>
          <p:cNvSpPr/>
          <p:nvPr/>
        </p:nvSpPr>
        <p:spPr>
          <a:xfrm>
            <a:off x="2891433" y="371832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B3E1C8B-37C2-4CD1-A263-958BCED16FF8}"/>
              </a:ext>
            </a:extLst>
          </p:cNvPr>
          <p:cNvSpPr/>
          <p:nvPr/>
        </p:nvSpPr>
        <p:spPr>
          <a:xfrm>
            <a:off x="3266480" y="371832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208E4B5-3374-40BF-BD2D-5C098DB69D06}"/>
              </a:ext>
            </a:extLst>
          </p:cNvPr>
          <p:cNvSpPr/>
          <p:nvPr/>
        </p:nvSpPr>
        <p:spPr>
          <a:xfrm>
            <a:off x="1896667" y="423267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9B8798D-756E-4EE8-9189-4F14B50EB900}"/>
              </a:ext>
            </a:extLst>
          </p:cNvPr>
          <p:cNvSpPr/>
          <p:nvPr/>
        </p:nvSpPr>
        <p:spPr>
          <a:xfrm>
            <a:off x="1952031" y="428446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6A3067B-0830-4360-BAA1-8B0976C11C46}"/>
              </a:ext>
            </a:extLst>
          </p:cNvPr>
          <p:cNvSpPr/>
          <p:nvPr/>
        </p:nvSpPr>
        <p:spPr>
          <a:xfrm>
            <a:off x="2002037" y="433268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785078D-E803-420D-BC62-D5F2F4C8EE1C}"/>
              </a:ext>
            </a:extLst>
          </p:cNvPr>
          <p:cNvSpPr/>
          <p:nvPr/>
        </p:nvSpPr>
        <p:spPr>
          <a:xfrm>
            <a:off x="2048471" y="437554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E6BFC8C-22CD-4BE0-B3DE-D84CAF57E7F5}"/>
              </a:ext>
            </a:extLst>
          </p:cNvPr>
          <p:cNvSpPr/>
          <p:nvPr/>
        </p:nvSpPr>
        <p:spPr>
          <a:xfrm>
            <a:off x="2423518" y="43755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E48CAFE-4964-4873-9731-51773F43F49D}"/>
              </a:ext>
            </a:extLst>
          </p:cNvPr>
          <p:cNvSpPr/>
          <p:nvPr/>
        </p:nvSpPr>
        <p:spPr>
          <a:xfrm>
            <a:off x="2844999" y="433268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747123A-D99B-46A5-A1BE-DEBC6A16556B}"/>
              </a:ext>
            </a:extLst>
          </p:cNvPr>
          <p:cNvSpPr/>
          <p:nvPr/>
        </p:nvSpPr>
        <p:spPr>
          <a:xfrm>
            <a:off x="2891433" y="437554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C26CE9C-00D9-4E17-B47A-D6842F32105F}"/>
              </a:ext>
            </a:extLst>
          </p:cNvPr>
          <p:cNvSpPr/>
          <p:nvPr/>
        </p:nvSpPr>
        <p:spPr>
          <a:xfrm>
            <a:off x="3266480" y="43755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082A5C07-EE84-49CE-BD80-8F048D861482}"/>
              </a:ext>
            </a:extLst>
          </p:cNvPr>
          <p:cNvSpPr/>
          <p:nvPr/>
        </p:nvSpPr>
        <p:spPr>
          <a:xfrm>
            <a:off x="1952031" y="483274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67E7D49-9961-4E90-9765-E7047C577856}"/>
              </a:ext>
            </a:extLst>
          </p:cNvPr>
          <p:cNvSpPr/>
          <p:nvPr/>
        </p:nvSpPr>
        <p:spPr>
          <a:xfrm>
            <a:off x="2002037" y="488096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4BF1985-BB03-4DF5-B3F6-0E92913307EC}"/>
              </a:ext>
            </a:extLst>
          </p:cNvPr>
          <p:cNvSpPr/>
          <p:nvPr/>
        </p:nvSpPr>
        <p:spPr>
          <a:xfrm>
            <a:off x="2048471" y="49238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B7208E3A-588B-40E7-95E4-3B4152AC663C}"/>
              </a:ext>
            </a:extLst>
          </p:cNvPr>
          <p:cNvSpPr/>
          <p:nvPr/>
        </p:nvSpPr>
        <p:spPr>
          <a:xfrm>
            <a:off x="2423518" y="492382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C5BD3E8-6280-4DB5-B0F7-1789EB4E28D1}"/>
              </a:ext>
            </a:extLst>
          </p:cNvPr>
          <p:cNvSpPr/>
          <p:nvPr/>
        </p:nvSpPr>
        <p:spPr>
          <a:xfrm>
            <a:off x="2844999" y="488096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B608E73-622A-4D3F-B831-36392099B6FD}"/>
              </a:ext>
            </a:extLst>
          </p:cNvPr>
          <p:cNvSpPr/>
          <p:nvPr/>
        </p:nvSpPr>
        <p:spPr>
          <a:xfrm>
            <a:off x="2891433" y="49238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31D57F7-F5D3-411F-BE72-DCD5CBC9FC6B}"/>
              </a:ext>
            </a:extLst>
          </p:cNvPr>
          <p:cNvSpPr/>
          <p:nvPr/>
        </p:nvSpPr>
        <p:spPr>
          <a:xfrm>
            <a:off x="3266480" y="492382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FBC8CCE-8C1D-436A-9D2B-0381F2443E2F}"/>
              </a:ext>
            </a:extLst>
          </p:cNvPr>
          <p:cNvSpPr/>
          <p:nvPr/>
        </p:nvSpPr>
        <p:spPr>
          <a:xfrm>
            <a:off x="1952031" y="538102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A5C67F9-9906-4252-90F6-CA3FDB8E6165}"/>
              </a:ext>
            </a:extLst>
          </p:cNvPr>
          <p:cNvSpPr/>
          <p:nvPr/>
        </p:nvSpPr>
        <p:spPr>
          <a:xfrm>
            <a:off x="2002037" y="542925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95D6F9F1-5DF6-4C5A-8C1C-5CB1F5CDA52C}"/>
              </a:ext>
            </a:extLst>
          </p:cNvPr>
          <p:cNvSpPr/>
          <p:nvPr/>
        </p:nvSpPr>
        <p:spPr>
          <a:xfrm>
            <a:off x="2048471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2A67DC5-6977-4476-9BFC-E36A49518DB3}"/>
              </a:ext>
            </a:extLst>
          </p:cNvPr>
          <p:cNvSpPr/>
          <p:nvPr/>
        </p:nvSpPr>
        <p:spPr>
          <a:xfrm>
            <a:off x="2423518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93A80ED-1BDB-4639-8CEB-F2A94596918B}"/>
              </a:ext>
            </a:extLst>
          </p:cNvPr>
          <p:cNvSpPr/>
          <p:nvPr/>
        </p:nvSpPr>
        <p:spPr>
          <a:xfrm>
            <a:off x="2844999" y="542925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124F03F-945D-41FD-BD4F-ADDA2F7E6CF9}"/>
              </a:ext>
            </a:extLst>
          </p:cNvPr>
          <p:cNvSpPr/>
          <p:nvPr/>
        </p:nvSpPr>
        <p:spPr>
          <a:xfrm>
            <a:off x="2891433" y="547211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EBC1A77-8EDA-435E-BA57-896FC46F4560}"/>
              </a:ext>
            </a:extLst>
          </p:cNvPr>
          <p:cNvSpPr/>
          <p:nvPr/>
        </p:nvSpPr>
        <p:spPr>
          <a:xfrm>
            <a:off x="3266480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3F439EC-B35F-4DCC-8725-7EE427C533D8}"/>
              </a:ext>
            </a:extLst>
          </p:cNvPr>
          <p:cNvSpPr/>
          <p:nvPr/>
        </p:nvSpPr>
        <p:spPr>
          <a:xfrm>
            <a:off x="4412576" y="3980062"/>
            <a:ext cx="328612" cy="401637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10B447BA-FC09-41E5-912E-FF33BC8564D6}"/>
              </a:ext>
            </a:extLst>
          </p:cNvPr>
          <p:cNvSpPr/>
          <p:nvPr/>
        </p:nvSpPr>
        <p:spPr>
          <a:xfrm>
            <a:off x="5364480" y="246035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22F3BD34-1018-42D2-A1EA-3D7F7DF83AB9}"/>
              </a:ext>
            </a:extLst>
          </p:cNvPr>
          <p:cNvSpPr/>
          <p:nvPr/>
        </p:nvSpPr>
        <p:spPr>
          <a:xfrm>
            <a:off x="5419844" y="251214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D5B8FBC2-68C1-4FE1-88F5-F28723762703}"/>
              </a:ext>
            </a:extLst>
          </p:cNvPr>
          <p:cNvSpPr/>
          <p:nvPr/>
        </p:nvSpPr>
        <p:spPr>
          <a:xfrm>
            <a:off x="5469850" y="256036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E7B30E1E-3CD0-44E1-B9DA-2FB537678D92}"/>
              </a:ext>
            </a:extLst>
          </p:cNvPr>
          <p:cNvSpPr/>
          <p:nvPr/>
        </p:nvSpPr>
        <p:spPr>
          <a:xfrm>
            <a:off x="5516284" y="26032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3FF65FA8-29B7-457D-95E6-1BA104883AB8}"/>
              </a:ext>
            </a:extLst>
          </p:cNvPr>
          <p:cNvSpPr/>
          <p:nvPr/>
        </p:nvSpPr>
        <p:spPr>
          <a:xfrm>
            <a:off x="5891331" y="26032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6C2CF6C-BB7E-4C54-8E2C-8F9735E1923F}"/>
              </a:ext>
            </a:extLst>
          </p:cNvPr>
          <p:cNvSpPr/>
          <p:nvPr/>
        </p:nvSpPr>
        <p:spPr>
          <a:xfrm>
            <a:off x="6312812" y="256036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4A600D00-393E-4007-8EAF-CD37751EA4E5}"/>
              </a:ext>
            </a:extLst>
          </p:cNvPr>
          <p:cNvSpPr/>
          <p:nvPr/>
        </p:nvSpPr>
        <p:spPr>
          <a:xfrm>
            <a:off x="6359246" y="26032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786B20B4-44C2-465C-9F0B-4CB25A5BBC90}"/>
              </a:ext>
            </a:extLst>
          </p:cNvPr>
          <p:cNvSpPr/>
          <p:nvPr/>
        </p:nvSpPr>
        <p:spPr>
          <a:xfrm>
            <a:off x="6734293" y="26032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2D56025-3C4A-44D5-9708-B1FE242FB6DE}"/>
              </a:ext>
            </a:extLst>
          </p:cNvPr>
          <p:cNvSpPr/>
          <p:nvPr/>
        </p:nvSpPr>
        <p:spPr>
          <a:xfrm>
            <a:off x="5419844" y="306042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0E2C050-3551-497D-9474-3FDF2C299925}"/>
              </a:ext>
            </a:extLst>
          </p:cNvPr>
          <p:cNvSpPr/>
          <p:nvPr/>
        </p:nvSpPr>
        <p:spPr>
          <a:xfrm>
            <a:off x="5469850" y="310864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F63944E2-CFE2-4CBF-ABB2-31691ADD02B8}"/>
              </a:ext>
            </a:extLst>
          </p:cNvPr>
          <p:cNvSpPr/>
          <p:nvPr/>
        </p:nvSpPr>
        <p:spPr>
          <a:xfrm>
            <a:off x="5516284" y="31515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FFC84A79-DD75-4426-AB2A-390C0BDE607A}"/>
              </a:ext>
            </a:extLst>
          </p:cNvPr>
          <p:cNvSpPr/>
          <p:nvPr/>
        </p:nvSpPr>
        <p:spPr>
          <a:xfrm>
            <a:off x="5891331" y="31515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A8A7BCA1-F615-49CE-A84B-4A615479596D}"/>
              </a:ext>
            </a:extLst>
          </p:cNvPr>
          <p:cNvSpPr/>
          <p:nvPr/>
        </p:nvSpPr>
        <p:spPr>
          <a:xfrm>
            <a:off x="6312812" y="310864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CC130057-4925-4F58-9626-0ACB8C95E079}"/>
              </a:ext>
            </a:extLst>
          </p:cNvPr>
          <p:cNvSpPr/>
          <p:nvPr/>
        </p:nvSpPr>
        <p:spPr>
          <a:xfrm>
            <a:off x="6359246" y="31515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F3E7AA4-B48C-42B0-9478-0CDC0478F437}"/>
              </a:ext>
            </a:extLst>
          </p:cNvPr>
          <p:cNvSpPr/>
          <p:nvPr/>
        </p:nvSpPr>
        <p:spPr>
          <a:xfrm>
            <a:off x="6734293" y="31515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9986EBAD-B0C7-441C-9601-58A592AFC875}"/>
              </a:ext>
            </a:extLst>
          </p:cNvPr>
          <p:cNvSpPr/>
          <p:nvPr/>
        </p:nvSpPr>
        <p:spPr>
          <a:xfrm>
            <a:off x="5419844" y="360870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6CC2099-63B1-4250-A9BB-D235E2487E4B}"/>
              </a:ext>
            </a:extLst>
          </p:cNvPr>
          <p:cNvSpPr/>
          <p:nvPr/>
        </p:nvSpPr>
        <p:spPr>
          <a:xfrm>
            <a:off x="5469850" y="365693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3C84DA08-4092-4FC3-93E4-A7A4206C1233}"/>
              </a:ext>
            </a:extLst>
          </p:cNvPr>
          <p:cNvSpPr/>
          <p:nvPr/>
        </p:nvSpPr>
        <p:spPr>
          <a:xfrm>
            <a:off x="5516284" y="369979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EA41851B-55DB-4670-8F82-0278A8EF1D55}"/>
              </a:ext>
            </a:extLst>
          </p:cNvPr>
          <p:cNvSpPr/>
          <p:nvPr/>
        </p:nvSpPr>
        <p:spPr>
          <a:xfrm>
            <a:off x="5891331" y="369979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1A006C0-EA7F-4662-924A-ED47010FD66A}"/>
              </a:ext>
            </a:extLst>
          </p:cNvPr>
          <p:cNvSpPr/>
          <p:nvPr/>
        </p:nvSpPr>
        <p:spPr>
          <a:xfrm>
            <a:off x="6312812" y="365693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E0641972-B588-41A3-AA35-1CA31D0B4D97}"/>
              </a:ext>
            </a:extLst>
          </p:cNvPr>
          <p:cNvSpPr/>
          <p:nvPr/>
        </p:nvSpPr>
        <p:spPr>
          <a:xfrm>
            <a:off x="6359246" y="369979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445ABADB-A16C-4A46-9586-563879654453}"/>
              </a:ext>
            </a:extLst>
          </p:cNvPr>
          <p:cNvSpPr/>
          <p:nvPr/>
        </p:nvSpPr>
        <p:spPr>
          <a:xfrm>
            <a:off x="6734293" y="369979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A6D1308-3308-431F-B53A-803E26479566}"/>
              </a:ext>
            </a:extLst>
          </p:cNvPr>
          <p:cNvSpPr/>
          <p:nvPr/>
        </p:nvSpPr>
        <p:spPr>
          <a:xfrm>
            <a:off x="5364480" y="421414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86799F89-AE78-4A9F-960E-DA253E5D1321}"/>
              </a:ext>
            </a:extLst>
          </p:cNvPr>
          <p:cNvSpPr/>
          <p:nvPr/>
        </p:nvSpPr>
        <p:spPr>
          <a:xfrm>
            <a:off x="5419844" y="426593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E495F7E8-98FE-43A4-AC21-C165053CE1FB}"/>
              </a:ext>
            </a:extLst>
          </p:cNvPr>
          <p:cNvSpPr/>
          <p:nvPr/>
        </p:nvSpPr>
        <p:spPr>
          <a:xfrm>
            <a:off x="5469850" y="431415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C0510297-C05E-42AE-82AC-3265EEB2843D}"/>
              </a:ext>
            </a:extLst>
          </p:cNvPr>
          <p:cNvSpPr/>
          <p:nvPr/>
        </p:nvSpPr>
        <p:spPr>
          <a:xfrm>
            <a:off x="5516284" y="435701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B02C3D-F3E5-436A-A68F-477DF19C4624}"/>
              </a:ext>
            </a:extLst>
          </p:cNvPr>
          <p:cNvSpPr/>
          <p:nvPr/>
        </p:nvSpPr>
        <p:spPr>
          <a:xfrm>
            <a:off x="5891331" y="435701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4B8E44DF-CC4F-4FED-8611-3FE6A688580C}"/>
              </a:ext>
            </a:extLst>
          </p:cNvPr>
          <p:cNvSpPr/>
          <p:nvPr/>
        </p:nvSpPr>
        <p:spPr>
          <a:xfrm>
            <a:off x="6312812" y="431415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CB631EEE-F615-4A91-98B5-F06A35D9BC8A}"/>
              </a:ext>
            </a:extLst>
          </p:cNvPr>
          <p:cNvSpPr/>
          <p:nvPr/>
        </p:nvSpPr>
        <p:spPr>
          <a:xfrm>
            <a:off x="6359246" y="435701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3B83873E-7204-41F6-9866-F2EE5DE8F477}"/>
              </a:ext>
            </a:extLst>
          </p:cNvPr>
          <p:cNvSpPr/>
          <p:nvPr/>
        </p:nvSpPr>
        <p:spPr>
          <a:xfrm>
            <a:off x="6734293" y="435701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6148B19E-1CFE-41CC-84C6-DB491D965B47}"/>
              </a:ext>
            </a:extLst>
          </p:cNvPr>
          <p:cNvSpPr/>
          <p:nvPr/>
        </p:nvSpPr>
        <p:spPr>
          <a:xfrm>
            <a:off x="5419844" y="481421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C5785994-814B-4C34-ABA7-815823D23AFE}"/>
              </a:ext>
            </a:extLst>
          </p:cNvPr>
          <p:cNvSpPr/>
          <p:nvPr/>
        </p:nvSpPr>
        <p:spPr>
          <a:xfrm>
            <a:off x="5469850" y="486243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3442F86-926A-415D-8B66-DE9FA9A68D64}"/>
              </a:ext>
            </a:extLst>
          </p:cNvPr>
          <p:cNvSpPr/>
          <p:nvPr/>
        </p:nvSpPr>
        <p:spPr>
          <a:xfrm>
            <a:off x="5516284" y="49052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355EB670-CE24-45EF-97BD-F3F457313394}"/>
              </a:ext>
            </a:extLst>
          </p:cNvPr>
          <p:cNvSpPr/>
          <p:nvPr/>
        </p:nvSpPr>
        <p:spPr>
          <a:xfrm>
            <a:off x="5891331" y="49052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8EEC07EA-1765-400E-863A-F228FA305AAC}"/>
              </a:ext>
            </a:extLst>
          </p:cNvPr>
          <p:cNvSpPr/>
          <p:nvPr/>
        </p:nvSpPr>
        <p:spPr>
          <a:xfrm>
            <a:off x="6312812" y="486243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A7CC4FD-B932-4186-821F-3682A8135AFA}"/>
              </a:ext>
            </a:extLst>
          </p:cNvPr>
          <p:cNvSpPr/>
          <p:nvPr/>
        </p:nvSpPr>
        <p:spPr>
          <a:xfrm>
            <a:off x="6359246" y="49052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351A2FD7-0B15-4397-92B4-73A347530E06}"/>
              </a:ext>
            </a:extLst>
          </p:cNvPr>
          <p:cNvSpPr/>
          <p:nvPr/>
        </p:nvSpPr>
        <p:spPr>
          <a:xfrm>
            <a:off x="6734293" y="49052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5603088-AEAC-4C1C-A78C-8FF196BCDAE9}"/>
              </a:ext>
            </a:extLst>
          </p:cNvPr>
          <p:cNvSpPr/>
          <p:nvPr/>
        </p:nvSpPr>
        <p:spPr>
          <a:xfrm>
            <a:off x="5419844" y="536249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C9D69C7C-98D8-454E-82AD-2D3A5D48EC5D}"/>
              </a:ext>
            </a:extLst>
          </p:cNvPr>
          <p:cNvSpPr/>
          <p:nvPr/>
        </p:nvSpPr>
        <p:spPr>
          <a:xfrm>
            <a:off x="5469850" y="541072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6EC822BD-2AAD-4FAE-B15F-5CE17FCC73B5}"/>
              </a:ext>
            </a:extLst>
          </p:cNvPr>
          <p:cNvSpPr/>
          <p:nvPr/>
        </p:nvSpPr>
        <p:spPr>
          <a:xfrm>
            <a:off x="5516284" y="54535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1C04BE-A6A4-451F-B444-2652AC3E3E66}"/>
              </a:ext>
            </a:extLst>
          </p:cNvPr>
          <p:cNvSpPr/>
          <p:nvPr/>
        </p:nvSpPr>
        <p:spPr>
          <a:xfrm>
            <a:off x="5891331" y="54535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A4563AE-4131-4703-97D6-F4AFB0A0FA68}"/>
              </a:ext>
            </a:extLst>
          </p:cNvPr>
          <p:cNvSpPr/>
          <p:nvPr/>
        </p:nvSpPr>
        <p:spPr>
          <a:xfrm>
            <a:off x="6312812" y="541072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7104DFEA-C31A-4523-9D83-4628AAA875ED}"/>
              </a:ext>
            </a:extLst>
          </p:cNvPr>
          <p:cNvSpPr/>
          <p:nvPr/>
        </p:nvSpPr>
        <p:spPr>
          <a:xfrm>
            <a:off x="6359246" y="545358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22E9659-9762-4E5D-B8E0-2A28248A7C8A}"/>
              </a:ext>
            </a:extLst>
          </p:cNvPr>
          <p:cNvSpPr/>
          <p:nvPr/>
        </p:nvSpPr>
        <p:spPr>
          <a:xfrm>
            <a:off x="6734293" y="54535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8822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990E54B-AC5A-4FF4-8E7B-8032035AF482}"/>
              </a:ext>
            </a:extLst>
          </p:cNvPr>
          <p:cNvSpPr/>
          <p:nvPr/>
        </p:nvSpPr>
        <p:spPr>
          <a:xfrm>
            <a:off x="5289507" y="2850355"/>
            <a:ext cx="2629340" cy="119300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3) # (2,2,2,3)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595621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682826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BA295F5-A089-4230-A663-0EBCF3B1A149}"/>
              </a:ext>
            </a:extLst>
          </p:cNvPr>
          <p:cNvSpPr/>
          <p:nvPr/>
        </p:nvSpPr>
        <p:spPr>
          <a:xfrm>
            <a:off x="1896667" y="247888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D99F673-5528-4F3A-AAD8-C446C69B9D3E}"/>
              </a:ext>
            </a:extLst>
          </p:cNvPr>
          <p:cNvSpPr/>
          <p:nvPr/>
        </p:nvSpPr>
        <p:spPr>
          <a:xfrm>
            <a:off x="1952031" y="253067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068B8DA-3E5C-4972-BB6D-A45C11B9C191}"/>
              </a:ext>
            </a:extLst>
          </p:cNvPr>
          <p:cNvSpPr/>
          <p:nvPr/>
        </p:nvSpPr>
        <p:spPr>
          <a:xfrm>
            <a:off x="2002037" y="257889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77831B5-EFFF-408C-8CC9-9BFE20588F46}"/>
              </a:ext>
            </a:extLst>
          </p:cNvPr>
          <p:cNvSpPr/>
          <p:nvPr/>
        </p:nvSpPr>
        <p:spPr>
          <a:xfrm>
            <a:off x="2048471" y="262175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0BA0B4B-756D-4539-9CAA-02C5ED775A39}"/>
              </a:ext>
            </a:extLst>
          </p:cNvPr>
          <p:cNvSpPr/>
          <p:nvPr/>
        </p:nvSpPr>
        <p:spPr>
          <a:xfrm>
            <a:off x="2423518" y="262175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C8E8DA0-EEAE-449D-A095-E0EEB8ECAF5D}"/>
              </a:ext>
            </a:extLst>
          </p:cNvPr>
          <p:cNvSpPr/>
          <p:nvPr/>
        </p:nvSpPr>
        <p:spPr>
          <a:xfrm>
            <a:off x="2844999" y="257889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15DCD46-F8F8-4C01-B611-357BBB00CCFC}"/>
              </a:ext>
            </a:extLst>
          </p:cNvPr>
          <p:cNvSpPr/>
          <p:nvPr/>
        </p:nvSpPr>
        <p:spPr>
          <a:xfrm>
            <a:off x="2891433" y="262175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CF095F9-FA7B-40E6-B2A1-752AFDAE8717}"/>
              </a:ext>
            </a:extLst>
          </p:cNvPr>
          <p:cNvSpPr/>
          <p:nvPr/>
        </p:nvSpPr>
        <p:spPr>
          <a:xfrm>
            <a:off x="3266480" y="262175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CC4786C-4536-4626-8076-D1CCD239A155}"/>
              </a:ext>
            </a:extLst>
          </p:cNvPr>
          <p:cNvSpPr/>
          <p:nvPr/>
        </p:nvSpPr>
        <p:spPr>
          <a:xfrm>
            <a:off x="1952031" y="307895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880F888-8BD0-4578-99E3-F5A92989C2F8}"/>
              </a:ext>
            </a:extLst>
          </p:cNvPr>
          <p:cNvSpPr/>
          <p:nvPr/>
        </p:nvSpPr>
        <p:spPr>
          <a:xfrm>
            <a:off x="2002037" y="312717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37A06AA-2182-4AB1-BC91-943906F09569}"/>
              </a:ext>
            </a:extLst>
          </p:cNvPr>
          <p:cNvSpPr/>
          <p:nvPr/>
        </p:nvSpPr>
        <p:spPr>
          <a:xfrm>
            <a:off x="2048471" y="317003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7F9E882-8CA9-4BA0-BED3-51DCFBE167FC}"/>
              </a:ext>
            </a:extLst>
          </p:cNvPr>
          <p:cNvSpPr/>
          <p:nvPr/>
        </p:nvSpPr>
        <p:spPr>
          <a:xfrm>
            <a:off x="2423518" y="317003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25D1F13-5EC0-4D0D-8CF7-FED4524A1B3E}"/>
              </a:ext>
            </a:extLst>
          </p:cNvPr>
          <p:cNvSpPr/>
          <p:nvPr/>
        </p:nvSpPr>
        <p:spPr>
          <a:xfrm>
            <a:off x="2844999" y="312717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D1541C4-B5A7-412B-B264-55C88E243B7F}"/>
              </a:ext>
            </a:extLst>
          </p:cNvPr>
          <p:cNvSpPr/>
          <p:nvPr/>
        </p:nvSpPr>
        <p:spPr>
          <a:xfrm>
            <a:off x="2891433" y="317003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67B58BA-0EA6-4C5E-A2B1-2561843982B6}"/>
              </a:ext>
            </a:extLst>
          </p:cNvPr>
          <p:cNvSpPr/>
          <p:nvPr/>
        </p:nvSpPr>
        <p:spPr>
          <a:xfrm>
            <a:off x="3266480" y="317003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BAE5A4F-271A-4514-8A67-39B13B84C2C1}"/>
              </a:ext>
            </a:extLst>
          </p:cNvPr>
          <p:cNvSpPr/>
          <p:nvPr/>
        </p:nvSpPr>
        <p:spPr>
          <a:xfrm>
            <a:off x="1952031" y="362723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2B89BFD-F09F-4881-A365-33EA69533F24}"/>
              </a:ext>
            </a:extLst>
          </p:cNvPr>
          <p:cNvSpPr/>
          <p:nvPr/>
        </p:nvSpPr>
        <p:spPr>
          <a:xfrm>
            <a:off x="2002037" y="367546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F8C876A-8F94-470B-8B19-2E5686350654}"/>
              </a:ext>
            </a:extLst>
          </p:cNvPr>
          <p:cNvSpPr/>
          <p:nvPr/>
        </p:nvSpPr>
        <p:spPr>
          <a:xfrm>
            <a:off x="2048471" y="371832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1F8FA50-1574-4FEE-B943-491631166286}"/>
              </a:ext>
            </a:extLst>
          </p:cNvPr>
          <p:cNvSpPr/>
          <p:nvPr/>
        </p:nvSpPr>
        <p:spPr>
          <a:xfrm>
            <a:off x="2423518" y="371832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73804DD6-AA41-49DE-BB03-9AD8F8B4EB34}"/>
              </a:ext>
            </a:extLst>
          </p:cNvPr>
          <p:cNvSpPr/>
          <p:nvPr/>
        </p:nvSpPr>
        <p:spPr>
          <a:xfrm>
            <a:off x="2844999" y="367546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138E5C8-161F-4560-AF8A-D394D8FD9CEE}"/>
              </a:ext>
            </a:extLst>
          </p:cNvPr>
          <p:cNvSpPr/>
          <p:nvPr/>
        </p:nvSpPr>
        <p:spPr>
          <a:xfrm>
            <a:off x="2891433" y="371832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E5CE520-E89E-40D2-B603-EB94113327D3}"/>
              </a:ext>
            </a:extLst>
          </p:cNvPr>
          <p:cNvSpPr/>
          <p:nvPr/>
        </p:nvSpPr>
        <p:spPr>
          <a:xfrm>
            <a:off x="3266480" y="371832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7F6DC2A-F914-41F7-ADB7-1704E7F350FE}"/>
              </a:ext>
            </a:extLst>
          </p:cNvPr>
          <p:cNvSpPr/>
          <p:nvPr/>
        </p:nvSpPr>
        <p:spPr>
          <a:xfrm>
            <a:off x="1896667" y="423267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A9DE2AB-06D4-4F2E-BD82-6D911EE961A9}"/>
              </a:ext>
            </a:extLst>
          </p:cNvPr>
          <p:cNvSpPr/>
          <p:nvPr/>
        </p:nvSpPr>
        <p:spPr>
          <a:xfrm>
            <a:off x="1952031" y="428446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9060382-6FEB-4B9E-ADD7-FC3F6F47ADD2}"/>
              </a:ext>
            </a:extLst>
          </p:cNvPr>
          <p:cNvSpPr/>
          <p:nvPr/>
        </p:nvSpPr>
        <p:spPr>
          <a:xfrm>
            <a:off x="2002037" y="433268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1FD7700-82D7-45E1-8997-92465271C8C9}"/>
              </a:ext>
            </a:extLst>
          </p:cNvPr>
          <p:cNvSpPr/>
          <p:nvPr/>
        </p:nvSpPr>
        <p:spPr>
          <a:xfrm>
            <a:off x="2048471" y="437554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4093635-7BCA-4613-959C-DA2241416AF3}"/>
              </a:ext>
            </a:extLst>
          </p:cNvPr>
          <p:cNvSpPr/>
          <p:nvPr/>
        </p:nvSpPr>
        <p:spPr>
          <a:xfrm>
            <a:off x="2423518" y="43755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C50561A-89FC-4EF4-BF45-7CE72AE2A084}"/>
              </a:ext>
            </a:extLst>
          </p:cNvPr>
          <p:cNvSpPr/>
          <p:nvPr/>
        </p:nvSpPr>
        <p:spPr>
          <a:xfrm>
            <a:off x="2844999" y="433268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AD93D2B-51B9-4FB4-BC26-CCABB0C7BE44}"/>
              </a:ext>
            </a:extLst>
          </p:cNvPr>
          <p:cNvSpPr/>
          <p:nvPr/>
        </p:nvSpPr>
        <p:spPr>
          <a:xfrm>
            <a:off x="2891433" y="437554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112E548-6FB5-4BFB-9533-0B435C2602DE}"/>
              </a:ext>
            </a:extLst>
          </p:cNvPr>
          <p:cNvSpPr/>
          <p:nvPr/>
        </p:nvSpPr>
        <p:spPr>
          <a:xfrm>
            <a:off x="3266480" y="43755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CEF6D98-E933-490D-B172-C262658645DF}"/>
              </a:ext>
            </a:extLst>
          </p:cNvPr>
          <p:cNvSpPr/>
          <p:nvPr/>
        </p:nvSpPr>
        <p:spPr>
          <a:xfrm>
            <a:off x="1952031" y="483274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8F3766C-7B73-4CC9-9E35-7DD136265FCD}"/>
              </a:ext>
            </a:extLst>
          </p:cNvPr>
          <p:cNvSpPr/>
          <p:nvPr/>
        </p:nvSpPr>
        <p:spPr>
          <a:xfrm>
            <a:off x="2002037" y="488096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2BB07DBB-603B-40A6-A751-16D23B975FFC}"/>
              </a:ext>
            </a:extLst>
          </p:cNvPr>
          <p:cNvSpPr/>
          <p:nvPr/>
        </p:nvSpPr>
        <p:spPr>
          <a:xfrm>
            <a:off x="2048471" y="49238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523694A-CDE4-4771-9D09-E96B31B0055E}"/>
              </a:ext>
            </a:extLst>
          </p:cNvPr>
          <p:cNvSpPr/>
          <p:nvPr/>
        </p:nvSpPr>
        <p:spPr>
          <a:xfrm>
            <a:off x="2423518" y="492382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D969940-9FB5-4A9B-A30D-28AFE917FC30}"/>
              </a:ext>
            </a:extLst>
          </p:cNvPr>
          <p:cNvSpPr/>
          <p:nvPr/>
        </p:nvSpPr>
        <p:spPr>
          <a:xfrm>
            <a:off x="2844999" y="488096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D5887CB-18B8-43C6-B0FF-66953E7432B0}"/>
              </a:ext>
            </a:extLst>
          </p:cNvPr>
          <p:cNvSpPr/>
          <p:nvPr/>
        </p:nvSpPr>
        <p:spPr>
          <a:xfrm>
            <a:off x="2891433" y="49238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695A908-B99E-4336-B0EE-E81909BA73F4}"/>
              </a:ext>
            </a:extLst>
          </p:cNvPr>
          <p:cNvSpPr/>
          <p:nvPr/>
        </p:nvSpPr>
        <p:spPr>
          <a:xfrm>
            <a:off x="3266480" y="492382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E4173B22-0228-4469-9A11-E27486DC14C9}"/>
              </a:ext>
            </a:extLst>
          </p:cNvPr>
          <p:cNvSpPr/>
          <p:nvPr/>
        </p:nvSpPr>
        <p:spPr>
          <a:xfrm>
            <a:off x="1952031" y="538102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A1D90F0D-7F76-4EBE-8369-7E124A7231CE}"/>
              </a:ext>
            </a:extLst>
          </p:cNvPr>
          <p:cNvSpPr/>
          <p:nvPr/>
        </p:nvSpPr>
        <p:spPr>
          <a:xfrm>
            <a:off x="2002037" y="542925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2F6E2DB-E07A-477F-BE2F-385A10F95D81}"/>
              </a:ext>
            </a:extLst>
          </p:cNvPr>
          <p:cNvSpPr/>
          <p:nvPr/>
        </p:nvSpPr>
        <p:spPr>
          <a:xfrm>
            <a:off x="2048471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41038A9-9AB7-46AE-B47A-D287EACFC8AD}"/>
              </a:ext>
            </a:extLst>
          </p:cNvPr>
          <p:cNvSpPr/>
          <p:nvPr/>
        </p:nvSpPr>
        <p:spPr>
          <a:xfrm>
            <a:off x="2423518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52975E1-2281-4785-B8C3-0E86C1117616}"/>
              </a:ext>
            </a:extLst>
          </p:cNvPr>
          <p:cNvSpPr/>
          <p:nvPr/>
        </p:nvSpPr>
        <p:spPr>
          <a:xfrm>
            <a:off x="2844999" y="542925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1CC0CB3-653C-422C-9DFA-0638BFCA460C}"/>
              </a:ext>
            </a:extLst>
          </p:cNvPr>
          <p:cNvSpPr/>
          <p:nvPr/>
        </p:nvSpPr>
        <p:spPr>
          <a:xfrm>
            <a:off x="2891433" y="547211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E5CF986-F6B7-4672-88B9-E1266F551DB5}"/>
              </a:ext>
            </a:extLst>
          </p:cNvPr>
          <p:cNvSpPr/>
          <p:nvPr/>
        </p:nvSpPr>
        <p:spPr>
          <a:xfrm>
            <a:off x="3266480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화살표: 오른쪽 184">
            <a:extLst>
              <a:ext uri="{FF2B5EF4-FFF2-40B4-BE49-F238E27FC236}">
                <a16:creationId xmlns:a16="http://schemas.microsoft.com/office/drawing/2014/main" id="{9E923CA1-FFF7-465B-8A68-E1ED882504F7}"/>
              </a:ext>
            </a:extLst>
          </p:cNvPr>
          <p:cNvSpPr/>
          <p:nvPr/>
        </p:nvSpPr>
        <p:spPr>
          <a:xfrm>
            <a:off x="4412576" y="3980062"/>
            <a:ext cx="328612" cy="401637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C9C0678-75C5-46B3-8526-422F8C47F343}"/>
              </a:ext>
            </a:extLst>
          </p:cNvPr>
          <p:cNvSpPr/>
          <p:nvPr/>
        </p:nvSpPr>
        <p:spPr>
          <a:xfrm>
            <a:off x="5342464" y="2895896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36DC549B-C8DA-42D3-9AAE-AEAFA5B41A96}"/>
              </a:ext>
            </a:extLst>
          </p:cNvPr>
          <p:cNvSpPr/>
          <p:nvPr/>
        </p:nvSpPr>
        <p:spPr>
          <a:xfrm>
            <a:off x="5390169" y="2944117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F967ED4D-E4D2-4CFC-B85F-FCAF0AC3F180}"/>
              </a:ext>
            </a:extLst>
          </p:cNvPr>
          <p:cNvSpPr/>
          <p:nvPr/>
        </p:nvSpPr>
        <p:spPr>
          <a:xfrm>
            <a:off x="5436603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6B83EEED-7C42-4B97-B3E1-4DB51DD8FBC4}"/>
              </a:ext>
            </a:extLst>
          </p:cNvPr>
          <p:cNvSpPr/>
          <p:nvPr/>
        </p:nvSpPr>
        <p:spPr>
          <a:xfrm>
            <a:off x="5811650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D3B85735-B642-4477-A93F-E2B60DF6A182}"/>
              </a:ext>
            </a:extLst>
          </p:cNvPr>
          <p:cNvSpPr/>
          <p:nvPr/>
        </p:nvSpPr>
        <p:spPr>
          <a:xfrm>
            <a:off x="6186697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26F048B-33E7-489F-AA6E-04D46C0A0B3F}"/>
              </a:ext>
            </a:extLst>
          </p:cNvPr>
          <p:cNvSpPr/>
          <p:nvPr/>
        </p:nvSpPr>
        <p:spPr>
          <a:xfrm>
            <a:off x="6604177" y="2944117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30CE4AC6-E554-4ADE-8F97-83366E34DB70}"/>
              </a:ext>
            </a:extLst>
          </p:cNvPr>
          <p:cNvSpPr/>
          <p:nvPr/>
        </p:nvSpPr>
        <p:spPr>
          <a:xfrm>
            <a:off x="6650611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AAA5A89A-1CFF-4494-A2D4-253A1767DD6D}"/>
              </a:ext>
            </a:extLst>
          </p:cNvPr>
          <p:cNvSpPr/>
          <p:nvPr/>
        </p:nvSpPr>
        <p:spPr>
          <a:xfrm>
            <a:off x="7025658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1F309756-CD1E-41B3-9278-3D6E69154879}"/>
              </a:ext>
            </a:extLst>
          </p:cNvPr>
          <p:cNvSpPr/>
          <p:nvPr/>
        </p:nvSpPr>
        <p:spPr>
          <a:xfrm>
            <a:off x="7400705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06F90135-EAB4-4C9A-A0A8-95E4F96BE6D0}"/>
              </a:ext>
            </a:extLst>
          </p:cNvPr>
          <p:cNvSpPr/>
          <p:nvPr/>
        </p:nvSpPr>
        <p:spPr>
          <a:xfrm>
            <a:off x="5342464" y="3444180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EA1F3F0B-E5A8-49EA-89BD-31378E8DE9BA}"/>
              </a:ext>
            </a:extLst>
          </p:cNvPr>
          <p:cNvSpPr/>
          <p:nvPr/>
        </p:nvSpPr>
        <p:spPr>
          <a:xfrm>
            <a:off x="5390169" y="3492401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84513BF-3F30-4748-A9C6-50A459C937AD}"/>
              </a:ext>
            </a:extLst>
          </p:cNvPr>
          <p:cNvSpPr/>
          <p:nvPr/>
        </p:nvSpPr>
        <p:spPr>
          <a:xfrm>
            <a:off x="5436603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FFDFD17A-E632-431E-867E-60770BAA670F}"/>
              </a:ext>
            </a:extLst>
          </p:cNvPr>
          <p:cNvSpPr/>
          <p:nvPr/>
        </p:nvSpPr>
        <p:spPr>
          <a:xfrm>
            <a:off x="5811650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588F10A2-CECB-4736-AD44-1F3DD7A79158}"/>
              </a:ext>
            </a:extLst>
          </p:cNvPr>
          <p:cNvSpPr/>
          <p:nvPr/>
        </p:nvSpPr>
        <p:spPr>
          <a:xfrm>
            <a:off x="6186697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AFD3C398-EE40-4318-BBFE-883F42E620F8}"/>
              </a:ext>
            </a:extLst>
          </p:cNvPr>
          <p:cNvSpPr/>
          <p:nvPr/>
        </p:nvSpPr>
        <p:spPr>
          <a:xfrm>
            <a:off x="6604177" y="3492401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FB4F69A-8772-45C3-A1E9-596698D3145A}"/>
              </a:ext>
            </a:extLst>
          </p:cNvPr>
          <p:cNvSpPr/>
          <p:nvPr/>
        </p:nvSpPr>
        <p:spPr>
          <a:xfrm>
            <a:off x="6650611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86CAB4D-EAE3-490D-93E2-742D068ECAA2}"/>
              </a:ext>
            </a:extLst>
          </p:cNvPr>
          <p:cNvSpPr/>
          <p:nvPr/>
        </p:nvSpPr>
        <p:spPr>
          <a:xfrm>
            <a:off x="7025658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4CC7D7A7-D3D9-4794-9DE3-92BF519EE3A7}"/>
              </a:ext>
            </a:extLst>
          </p:cNvPr>
          <p:cNvSpPr/>
          <p:nvPr/>
        </p:nvSpPr>
        <p:spPr>
          <a:xfrm>
            <a:off x="7400705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B7216D76-31CF-45CA-AA21-16903DC03590}"/>
              </a:ext>
            </a:extLst>
          </p:cNvPr>
          <p:cNvSpPr/>
          <p:nvPr/>
        </p:nvSpPr>
        <p:spPr>
          <a:xfrm>
            <a:off x="5289507" y="4039792"/>
            <a:ext cx="2629340" cy="119300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252CF3A2-7434-4ECD-9142-A85B9A14AC5A}"/>
              </a:ext>
            </a:extLst>
          </p:cNvPr>
          <p:cNvSpPr/>
          <p:nvPr/>
        </p:nvSpPr>
        <p:spPr>
          <a:xfrm>
            <a:off x="5342464" y="4085333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DED500E-890A-4720-9DCE-C0D6DE028A5C}"/>
              </a:ext>
            </a:extLst>
          </p:cNvPr>
          <p:cNvSpPr/>
          <p:nvPr/>
        </p:nvSpPr>
        <p:spPr>
          <a:xfrm>
            <a:off x="5390169" y="4133554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D811961B-0185-4521-B225-DC415FF5AA9A}"/>
              </a:ext>
            </a:extLst>
          </p:cNvPr>
          <p:cNvSpPr/>
          <p:nvPr/>
        </p:nvSpPr>
        <p:spPr>
          <a:xfrm>
            <a:off x="5436603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91FEEDBC-9293-4366-AD05-7EECE696FC40}"/>
              </a:ext>
            </a:extLst>
          </p:cNvPr>
          <p:cNvSpPr/>
          <p:nvPr/>
        </p:nvSpPr>
        <p:spPr>
          <a:xfrm>
            <a:off x="5811650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C14D0973-1B68-45C6-9F5A-845A48A27A5D}"/>
              </a:ext>
            </a:extLst>
          </p:cNvPr>
          <p:cNvSpPr/>
          <p:nvPr/>
        </p:nvSpPr>
        <p:spPr>
          <a:xfrm>
            <a:off x="6186697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A10EAEF-3B56-46DD-A5B2-ED8C6501A88F}"/>
              </a:ext>
            </a:extLst>
          </p:cNvPr>
          <p:cNvSpPr/>
          <p:nvPr/>
        </p:nvSpPr>
        <p:spPr>
          <a:xfrm>
            <a:off x="6604177" y="4133554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E9C94B1A-F94E-4F96-8809-FE7B1634A939}"/>
              </a:ext>
            </a:extLst>
          </p:cNvPr>
          <p:cNvSpPr/>
          <p:nvPr/>
        </p:nvSpPr>
        <p:spPr>
          <a:xfrm>
            <a:off x="6650611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36EDF632-DE67-4B11-B9F8-205DA3CB3E27}"/>
              </a:ext>
            </a:extLst>
          </p:cNvPr>
          <p:cNvSpPr/>
          <p:nvPr/>
        </p:nvSpPr>
        <p:spPr>
          <a:xfrm>
            <a:off x="7025658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5D5E53D5-EB69-4568-B1EC-9A2EF8868543}"/>
              </a:ext>
            </a:extLst>
          </p:cNvPr>
          <p:cNvSpPr/>
          <p:nvPr/>
        </p:nvSpPr>
        <p:spPr>
          <a:xfrm>
            <a:off x="7400705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CEA33F6C-B92A-41E5-B7C5-C1EBDB4A5ACC}"/>
              </a:ext>
            </a:extLst>
          </p:cNvPr>
          <p:cNvSpPr/>
          <p:nvPr/>
        </p:nvSpPr>
        <p:spPr>
          <a:xfrm>
            <a:off x="5342464" y="4633617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2F90CA6-446C-4190-90F1-945CE7DA8025}"/>
              </a:ext>
            </a:extLst>
          </p:cNvPr>
          <p:cNvSpPr/>
          <p:nvPr/>
        </p:nvSpPr>
        <p:spPr>
          <a:xfrm>
            <a:off x="5390169" y="4681838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A035C4DD-AE76-4523-BB9C-3683B4F72B4D}"/>
              </a:ext>
            </a:extLst>
          </p:cNvPr>
          <p:cNvSpPr/>
          <p:nvPr/>
        </p:nvSpPr>
        <p:spPr>
          <a:xfrm>
            <a:off x="5436603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9A46963F-A1AB-421D-ABF2-65D03CB51598}"/>
              </a:ext>
            </a:extLst>
          </p:cNvPr>
          <p:cNvSpPr/>
          <p:nvPr/>
        </p:nvSpPr>
        <p:spPr>
          <a:xfrm>
            <a:off x="5811650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16A9CEF9-25ED-423A-8567-F16F1451420B}"/>
              </a:ext>
            </a:extLst>
          </p:cNvPr>
          <p:cNvSpPr/>
          <p:nvPr/>
        </p:nvSpPr>
        <p:spPr>
          <a:xfrm>
            <a:off x="6186697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0ACDCAC5-C761-40C3-9465-703C632D2AFD}"/>
              </a:ext>
            </a:extLst>
          </p:cNvPr>
          <p:cNvSpPr/>
          <p:nvPr/>
        </p:nvSpPr>
        <p:spPr>
          <a:xfrm>
            <a:off x="6604177" y="4681838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CB9BE334-0C0C-4284-8A67-E0A5A90C0092}"/>
              </a:ext>
            </a:extLst>
          </p:cNvPr>
          <p:cNvSpPr/>
          <p:nvPr/>
        </p:nvSpPr>
        <p:spPr>
          <a:xfrm>
            <a:off x="6650611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9B51A858-47DD-4581-95CB-C707A6489E07}"/>
              </a:ext>
            </a:extLst>
          </p:cNvPr>
          <p:cNvSpPr/>
          <p:nvPr/>
        </p:nvSpPr>
        <p:spPr>
          <a:xfrm>
            <a:off x="7025658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AACE80BC-4F6B-486F-8D01-06692AC71FCB}"/>
              </a:ext>
            </a:extLst>
          </p:cNvPr>
          <p:cNvSpPr/>
          <p:nvPr/>
        </p:nvSpPr>
        <p:spPr>
          <a:xfrm>
            <a:off x="7400705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3460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299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거치면서 변환되는 과정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2FB4D65-DA94-40AD-A486-150A3D67210E}"/>
              </a:ext>
            </a:extLst>
          </p:cNvPr>
          <p:cNvCxnSpPr>
            <a:cxnSpLocks/>
          </p:cNvCxnSpPr>
          <p:nvPr/>
        </p:nvCxnSpPr>
        <p:spPr>
          <a:xfrm>
            <a:off x="5310823" y="5162959"/>
            <a:ext cx="319429" cy="76022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7C99B75-C15C-4643-85A4-3113D6F95D28}"/>
              </a:ext>
            </a:extLst>
          </p:cNvPr>
          <p:cNvCxnSpPr>
            <a:cxnSpLocks/>
          </p:cNvCxnSpPr>
          <p:nvPr/>
        </p:nvCxnSpPr>
        <p:spPr>
          <a:xfrm>
            <a:off x="4552285" y="3746753"/>
            <a:ext cx="470031" cy="9030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4E9C1218-859A-4F67-88AA-A5002C570722}"/>
              </a:ext>
            </a:extLst>
          </p:cNvPr>
          <p:cNvSpPr/>
          <p:nvPr/>
        </p:nvSpPr>
        <p:spPr>
          <a:xfrm rot="20978501">
            <a:off x="2974666" y="2224230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3D559C55-6BA6-4A55-B7BD-FA6CAB4560F6}"/>
              </a:ext>
            </a:extLst>
          </p:cNvPr>
          <p:cNvSpPr/>
          <p:nvPr/>
        </p:nvSpPr>
        <p:spPr>
          <a:xfrm rot="20978501">
            <a:off x="3129988" y="2376204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순서도: 데이터 10">
            <a:extLst>
              <a:ext uri="{FF2B5EF4-FFF2-40B4-BE49-F238E27FC236}">
                <a16:creationId xmlns:a16="http://schemas.microsoft.com/office/drawing/2014/main" id="{25A68707-B36E-44AA-A956-0217CCFC17A7}"/>
              </a:ext>
            </a:extLst>
          </p:cNvPr>
          <p:cNvSpPr/>
          <p:nvPr/>
        </p:nvSpPr>
        <p:spPr>
          <a:xfrm rot="20978501">
            <a:off x="3285309" y="2528177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B265150A-CE87-43E7-86A7-3DB1C622969D}"/>
              </a:ext>
            </a:extLst>
          </p:cNvPr>
          <p:cNvSpPr/>
          <p:nvPr/>
        </p:nvSpPr>
        <p:spPr>
          <a:xfrm rot="20978501">
            <a:off x="4138794" y="3927822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순서도: 데이터 17">
            <a:extLst>
              <a:ext uri="{FF2B5EF4-FFF2-40B4-BE49-F238E27FC236}">
                <a16:creationId xmlns:a16="http://schemas.microsoft.com/office/drawing/2014/main" id="{FDB085E2-402A-4EE8-839A-AEA88788AB5C}"/>
              </a:ext>
            </a:extLst>
          </p:cNvPr>
          <p:cNvSpPr/>
          <p:nvPr/>
        </p:nvSpPr>
        <p:spPr>
          <a:xfrm rot="20978501">
            <a:off x="5269818" y="5579238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257CC540-4C17-4710-9E0B-600BA8760DF8}"/>
              </a:ext>
            </a:extLst>
          </p:cNvPr>
          <p:cNvSpPr/>
          <p:nvPr/>
        </p:nvSpPr>
        <p:spPr>
          <a:xfrm rot="20978501">
            <a:off x="5325595" y="563767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순서도: 데이터 19">
            <a:extLst>
              <a:ext uri="{FF2B5EF4-FFF2-40B4-BE49-F238E27FC236}">
                <a16:creationId xmlns:a16="http://schemas.microsoft.com/office/drawing/2014/main" id="{E529F24D-3D85-4B63-B853-F69D8B6248FD}"/>
              </a:ext>
            </a:extLst>
          </p:cNvPr>
          <p:cNvSpPr/>
          <p:nvPr/>
        </p:nvSpPr>
        <p:spPr>
          <a:xfrm rot="20978501">
            <a:off x="5381372" y="5696109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순서도: 데이터 20">
            <a:extLst>
              <a:ext uri="{FF2B5EF4-FFF2-40B4-BE49-F238E27FC236}">
                <a16:creationId xmlns:a16="http://schemas.microsoft.com/office/drawing/2014/main" id="{5C78E9DD-B75D-4276-87DF-23653AAE15F5}"/>
              </a:ext>
            </a:extLst>
          </p:cNvPr>
          <p:cNvSpPr/>
          <p:nvPr/>
        </p:nvSpPr>
        <p:spPr>
          <a:xfrm rot="20978501">
            <a:off x="5437150" y="575454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순서도: 데이터 22">
            <a:extLst>
              <a:ext uri="{FF2B5EF4-FFF2-40B4-BE49-F238E27FC236}">
                <a16:creationId xmlns:a16="http://schemas.microsoft.com/office/drawing/2014/main" id="{EA150F2C-7B5D-4F44-8C2C-2BC91F5E4ABF}"/>
              </a:ext>
            </a:extLst>
          </p:cNvPr>
          <p:cNvSpPr/>
          <p:nvPr/>
        </p:nvSpPr>
        <p:spPr>
          <a:xfrm rot="20978501">
            <a:off x="4236319" y="404052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순서도: 데이터 23">
            <a:extLst>
              <a:ext uri="{FF2B5EF4-FFF2-40B4-BE49-F238E27FC236}">
                <a16:creationId xmlns:a16="http://schemas.microsoft.com/office/drawing/2014/main" id="{A669D670-1992-44AC-8D3E-2E62CCBB563A}"/>
              </a:ext>
            </a:extLst>
          </p:cNvPr>
          <p:cNvSpPr/>
          <p:nvPr/>
        </p:nvSpPr>
        <p:spPr>
          <a:xfrm rot="20978501">
            <a:off x="4333843" y="415323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순서도: 데이터 24">
            <a:extLst>
              <a:ext uri="{FF2B5EF4-FFF2-40B4-BE49-F238E27FC236}">
                <a16:creationId xmlns:a16="http://schemas.microsoft.com/office/drawing/2014/main" id="{3D2AEBDE-597E-426A-BDF1-A34D76D82780}"/>
              </a:ext>
            </a:extLst>
          </p:cNvPr>
          <p:cNvSpPr/>
          <p:nvPr/>
        </p:nvSpPr>
        <p:spPr>
          <a:xfrm rot="20978501">
            <a:off x="4431368" y="426593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순서도: 데이터 25">
            <a:extLst>
              <a:ext uri="{FF2B5EF4-FFF2-40B4-BE49-F238E27FC236}">
                <a16:creationId xmlns:a16="http://schemas.microsoft.com/office/drawing/2014/main" id="{F974CF7F-8C70-42A4-9FD2-16216FCB94F2}"/>
              </a:ext>
            </a:extLst>
          </p:cNvPr>
          <p:cNvSpPr/>
          <p:nvPr/>
        </p:nvSpPr>
        <p:spPr>
          <a:xfrm rot="20978501">
            <a:off x="4528892" y="437864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4C0D80-2F9C-488D-B464-817D22FC9F10}"/>
              </a:ext>
            </a:extLst>
          </p:cNvPr>
          <p:cNvCxnSpPr/>
          <p:nvPr/>
        </p:nvCxnSpPr>
        <p:spPr>
          <a:xfrm>
            <a:off x="4601676" y="2409767"/>
            <a:ext cx="390098" cy="144350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A2579A6-79B4-4111-9FB7-80EC5BC2CE00}"/>
              </a:ext>
            </a:extLst>
          </p:cNvPr>
          <p:cNvCxnSpPr>
            <a:cxnSpLocks/>
          </p:cNvCxnSpPr>
          <p:nvPr/>
        </p:nvCxnSpPr>
        <p:spPr>
          <a:xfrm>
            <a:off x="3474851" y="2623921"/>
            <a:ext cx="761673" cy="136422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0C4D069-551A-4007-93C2-A8E55A02C08C}"/>
              </a:ext>
            </a:extLst>
          </p:cNvPr>
          <p:cNvCxnSpPr>
            <a:cxnSpLocks/>
          </p:cNvCxnSpPr>
          <p:nvPr/>
        </p:nvCxnSpPr>
        <p:spPr>
          <a:xfrm>
            <a:off x="3424331" y="3973663"/>
            <a:ext cx="801684" cy="8733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B08DFF-50AA-4D5B-9BC4-312A5DE519D2}"/>
              </a:ext>
            </a:extLst>
          </p:cNvPr>
          <p:cNvCxnSpPr>
            <a:cxnSpLocks/>
          </p:cNvCxnSpPr>
          <p:nvPr/>
        </p:nvCxnSpPr>
        <p:spPr>
          <a:xfrm>
            <a:off x="4644039" y="4462850"/>
            <a:ext cx="666784" cy="114560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7E9DB-11F9-45C5-A4E6-CE91AA80B794}"/>
              </a:ext>
            </a:extLst>
          </p:cNvPr>
          <p:cNvCxnSpPr>
            <a:cxnSpLocks/>
          </p:cNvCxnSpPr>
          <p:nvPr/>
        </p:nvCxnSpPr>
        <p:spPr>
          <a:xfrm>
            <a:off x="5348587" y="4304089"/>
            <a:ext cx="361346" cy="123506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9F5BD23-94F5-4555-B9F6-95F2BE1C6F10}"/>
              </a:ext>
            </a:extLst>
          </p:cNvPr>
          <p:cNvCxnSpPr>
            <a:cxnSpLocks/>
          </p:cNvCxnSpPr>
          <p:nvPr/>
        </p:nvCxnSpPr>
        <p:spPr>
          <a:xfrm>
            <a:off x="4617526" y="5297840"/>
            <a:ext cx="686030" cy="7737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1" name="그래픽 7180" descr="택시">
            <a:extLst>
              <a:ext uri="{FF2B5EF4-FFF2-40B4-BE49-F238E27FC236}">
                <a16:creationId xmlns:a16="http://schemas.microsoft.com/office/drawing/2014/main" id="{FEA5AFB3-13C3-430C-8833-2986B520A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5682" y="2789856"/>
            <a:ext cx="882468" cy="8634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7182" name="TextBox 7181">
            <a:extLst>
              <a:ext uri="{FF2B5EF4-FFF2-40B4-BE49-F238E27FC236}">
                <a16:creationId xmlns:a16="http://schemas.microsoft.com/office/drawing/2014/main" id="{E1C028B4-3EC2-4404-8865-437117A5A83B}"/>
              </a:ext>
            </a:extLst>
          </p:cNvPr>
          <p:cNvSpPr txBox="1"/>
          <p:nvPr/>
        </p:nvSpPr>
        <p:spPr>
          <a:xfrm>
            <a:off x="5586413" y="3315696"/>
            <a:ext cx="942991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646232-4020-4F82-BA5B-94C32BF1A2E4}"/>
              </a:ext>
            </a:extLst>
          </p:cNvPr>
          <p:cNvSpPr txBox="1"/>
          <p:nvPr/>
        </p:nvSpPr>
        <p:spPr>
          <a:xfrm>
            <a:off x="6073735" y="4698046"/>
            <a:ext cx="753478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591A38-CFA5-477F-B059-AF12A4372F5A}"/>
              </a:ext>
            </a:extLst>
          </p:cNvPr>
          <p:cNvSpPr txBox="1"/>
          <p:nvPr/>
        </p:nvSpPr>
        <p:spPr>
          <a:xfrm>
            <a:off x="4606919" y="2244301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BB0F05-F809-4B18-8EC6-82AD4890EB9F}"/>
              </a:ext>
            </a:extLst>
          </p:cNvPr>
          <p:cNvSpPr txBox="1"/>
          <p:nvPr/>
        </p:nvSpPr>
        <p:spPr>
          <a:xfrm>
            <a:off x="4406975" y="2065562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C11892-CAE5-44A7-975E-A08642B7D37A}"/>
              </a:ext>
            </a:extLst>
          </p:cNvPr>
          <p:cNvSpPr txBox="1"/>
          <p:nvPr/>
        </p:nvSpPr>
        <p:spPr>
          <a:xfrm>
            <a:off x="4248165" y="1866496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순서도: 데이터 21">
            <a:extLst>
              <a:ext uri="{FF2B5EF4-FFF2-40B4-BE49-F238E27FC236}">
                <a16:creationId xmlns:a16="http://schemas.microsoft.com/office/drawing/2014/main" id="{C1F5D23B-6107-4331-B660-EFDA6A472061}"/>
              </a:ext>
            </a:extLst>
          </p:cNvPr>
          <p:cNvSpPr/>
          <p:nvPr/>
        </p:nvSpPr>
        <p:spPr>
          <a:xfrm rot="20978501">
            <a:off x="5487010" y="5811482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1124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09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풀링이란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스캔하며 최대값을 고르거나 평균값을 계산하는 것을 말함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24416" y="270775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708E380-B05C-44B3-8DB0-72DDFB91712C}"/>
              </a:ext>
            </a:extLst>
          </p:cNvPr>
          <p:cNvSpPr/>
          <p:nvPr/>
        </p:nvSpPr>
        <p:spPr>
          <a:xfrm>
            <a:off x="1946459" y="3108821"/>
            <a:ext cx="277000" cy="277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3EFE91-C731-401C-80D2-C3066B08BB42}"/>
              </a:ext>
            </a:extLst>
          </p:cNvPr>
          <p:cNvGrpSpPr/>
          <p:nvPr/>
        </p:nvGrpSpPr>
        <p:grpSpPr>
          <a:xfrm>
            <a:off x="4101534" y="2691039"/>
            <a:ext cx="735712" cy="735712"/>
            <a:chOff x="3372455" y="2695537"/>
            <a:chExt cx="735712" cy="7357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0160BFF-8508-42AF-BC18-D816F93BA59A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908C0B1-6D0C-4DFE-BE83-9DC73978BECB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F4AAD1F-3492-4B3A-BA62-8A7C37C4C493}"/>
              </a:ext>
            </a:extLst>
          </p:cNvPr>
          <p:cNvGrpSpPr/>
          <p:nvPr/>
        </p:nvGrpSpPr>
        <p:grpSpPr>
          <a:xfrm>
            <a:off x="5220494" y="3431249"/>
            <a:ext cx="735712" cy="735712"/>
            <a:chOff x="3372455" y="2695537"/>
            <a:chExt cx="735712" cy="735712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843C63E-1594-483B-BAA1-EB70ABBFA1A6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28112E-51FB-4927-B3A7-483F9F64798C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F28078B-C5FA-4BCA-8DC5-1086C1014F20}"/>
              </a:ext>
            </a:extLst>
          </p:cNvPr>
          <p:cNvGrpSpPr/>
          <p:nvPr/>
        </p:nvGrpSpPr>
        <p:grpSpPr>
          <a:xfrm>
            <a:off x="7783941" y="3431249"/>
            <a:ext cx="735712" cy="735712"/>
            <a:chOff x="3372455" y="2695537"/>
            <a:chExt cx="735712" cy="735712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DAD3570-DA48-41A8-9A84-94CA0C54FD69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F949868B-D444-4CBF-A8E6-8DDA4E9D9440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4058DAD-75C5-4C4C-85F1-E73E0D58D90B}"/>
              </a:ext>
            </a:extLst>
          </p:cNvPr>
          <p:cNvSpPr/>
          <p:nvPr/>
        </p:nvSpPr>
        <p:spPr>
          <a:xfrm>
            <a:off x="4668710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5C908B6-B5DD-46BF-9005-E23928B40156}"/>
              </a:ext>
            </a:extLst>
          </p:cNvPr>
          <p:cNvSpPr/>
          <p:nvPr/>
        </p:nvSpPr>
        <p:spPr>
          <a:xfrm>
            <a:off x="5036566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F695D47-1D93-4BE3-A379-7E0A23B26446}"/>
              </a:ext>
            </a:extLst>
          </p:cNvPr>
          <p:cNvSpPr/>
          <p:nvPr/>
        </p:nvSpPr>
        <p:spPr>
          <a:xfrm>
            <a:off x="4668710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BC5D516-D1E1-4B8F-BD3D-EEE12383C424}"/>
              </a:ext>
            </a:extLst>
          </p:cNvPr>
          <p:cNvSpPr/>
          <p:nvPr/>
        </p:nvSpPr>
        <p:spPr>
          <a:xfrm>
            <a:off x="5036566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F22310-93A1-4FDA-B535-0FDFF8C124B4}"/>
              </a:ext>
            </a:extLst>
          </p:cNvPr>
          <p:cNvSpPr txBox="1"/>
          <p:nvPr/>
        </p:nvSpPr>
        <p:spPr>
          <a:xfrm>
            <a:off x="2214818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81B3F4-3A24-4165-B711-8D612C2CF208}"/>
              </a:ext>
            </a:extLst>
          </p:cNvPr>
          <p:cNvSpPr txBox="1"/>
          <p:nvPr/>
        </p:nvSpPr>
        <p:spPr>
          <a:xfrm>
            <a:off x="3992013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5D4A1FF-5470-45DA-A5BF-7951B3B1E379}"/>
              </a:ext>
            </a:extLst>
          </p:cNvPr>
          <p:cNvSpPr txBox="1"/>
          <p:nvPr/>
        </p:nvSpPr>
        <p:spPr>
          <a:xfrm>
            <a:off x="5831293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82B61F2-AA9A-4922-B53E-53CB029B9893}"/>
              </a:ext>
            </a:extLst>
          </p:cNvPr>
          <p:cNvSpPr txBox="1"/>
          <p:nvPr/>
        </p:nvSpPr>
        <p:spPr>
          <a:xfrm>
            <a:off x="7625452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2EF988F-9D6C-4361-BF55-D507D2719777}"/>
              </a:ext>
            </a:extLst>
          </p:cNvPr>
          <p:cNvSpPr txBox="1"/>
          <p:nvPr/>
        </p:nvSpPr>
        <p:spPr>
          <a:xfrm>
            <a:off x="961289" y="2345779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2A33E3-79E7-45D1-90F7-A94BE6396DAA}"/>
              </a:ext>
            </a:extLst>
          </p:cNvPr>
          <p:cNvSpPr txBox="1"/>
          <p:nvPr/>
        </p:nvSpPr>
        <p:spPr>
          <a:xfrm>
            <a:off x="4476023" y="189463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(N-F)/S+1=Out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85690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27710" y="1269577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1 )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112505" y="291826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111339" y="209000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28028" y="209000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44717" y="209000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111339" y="250669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28028" y="250669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44717" y="250669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28028" y="292338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44717" y="292338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99CA56C-5C83-4324-AF61-22F499B2B502}"/>
              </a:ext>
            </a:extLst>
          </p:cNvPr>
          <p:cNvSpPr/>
          <p:nvPr/>
        </p:nvSpPr>
        <p:spPr>
          <a:xfrm>
            <a:off x="2101570" y="518319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4D599B7-8EBB-4E2B-BAC1-1B4BA6ABEB33}"/>
              </a:ext>
            </a:extLst>
          </p:cNvPr>
          <p:cNvSpPr/>
          <p:nvPr/>
        </p:nvSpPr>
        <p:spPr>
          <a:xfrm>
            <a:off x="2100404" y="43549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816244-4DF4-4D92-B7A4-182641ADDD0B}"/>
              </a:ext>
            </a:extLst>
          </p:cNvPr>
          <p:cNvSpPr/>
          <p:nvPr/>
        </p:nvSpPr>
        <p:spPr>
          <a:xfrm>
            <a:off x="2517093" y="43549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943271B-CA69-4CE6-A554-9E9EE95D2ACB}"/>
              </a:ext>
            </a:extLst>
          </p:cNvPr>
          <p:cNvSpPr/>
          <p:nvPr/>
        </p:nvSpPr>
        <p:spPr>
          <a:xfrm>
            <a:off x="2933782" y="435493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2017539-CBF7-4C40-8E5A-F31AC72E17A0}"/>
              </a:ext>
            </a:extLst>
          </p:cNvPr>
          <p:cNvSpPr/>
          <p:nvPr/>
        </p:nvSpPr>
        <p:spPr>
          <a:xfrm>
            <a:off x="2100404" y="47716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68C0764-52B8-4C57-A140-7AA924819789}"/>
              </a:ext>
            </a:extLst>
          </p:cNvPr>
          <p:cNvSpPr/>
          <p:nvPr/>
        </p:nvSpPr>
        <p:spPr>
          <a:xfrm>
            <a:off x="2517093" y="47716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F3103F4-24C8-4D4D-9643-615D5126E2F4}"/>
              </a:ext>
            </a:extLst>
          </p:cNvPr>
          <p:cNvSpPr/>
          <p:nvPr/>
        </p:nvSpPr>
        <p:spPr>
          <a:xfrm>
            <a:off x="2933782" y="477162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2879EB6-6649-4E5B-BED3-BBACDB81E300}"/>
              </a:ext>
            </a:extLst>
          </p:cNvPr>
          <p:cNvSpPr/>
          <p:nvPr/>
        </p:nvSpPr>
        <p:spPr>
          <a:xfrm>
            <a:off x="2517093" y="518831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3B946E-467C-4F69-B2E9-9DD1E7F41B25}"/>
              </a:ext>
            </a:extLst>
          </p:cNvPr>
          <p:cNvSpPr/>
          <p:nvPr/>
        </p:nvSpPr>
        <p:spPr>
          <a:xfrm>
            <a:off x="2933782" y="518831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96699" y="229835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113388" y="229835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96699" y="271504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113388" y="271503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BFE47EC-988A-4A99-A226-34BD2F33DF5B}"/>
              </a:ext>
            </a:extLst>
          </p:cNvPr>
          <p:cNvSpPr/>
          <p:nvPr/>
        </p:nvSpPr>
        <p:spPr>
          <a:xfrm>
            <a:off x="6679797" y="45702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9C26D03-2868-4041-A0F4-2ED662FB92F0}"/>
              </a:ext>
            </a:extLst>
          </p:cNvPr>
          <p:cNvSpPr/>
          <p:nvPr/>
        </p:nvSpPr>
        <p:spPr>
          <a:xfrm>
            <a:off x="7096486" y="45702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A221CA8-4158-47CA-B63C-CC0458504413}"/>
              </a:ext>
            </a:extLst>
          </p:cNvPr>
          <p:cNvSpPr/>
          <p:nvPr/>
        </p:nvSpPr>
        <p:spPr>
          <a:xfrm>
            <a:off x="6679797" y="49869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0A731-E181-4A09-97A2-6D74BD676217}"/>
              </a:ext>
            </a:extLst>
          </p:cNvPr>
          <p:cNvSpPr/>
          <p:nvPr/>
        </p:nvSpPr>
        <p:spPr>
          <a:xfrm>
            <a:off x="7096486" y="49869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72199" y="217241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  <a:stCxn id="134" idx="3"/>
          </p:cNvCxnSpPr>
          <p:nvPr/>
        </p:nvCxnSpPr>
        <p:spPr>
          <a:xfrm>
            <a:off x="3361406" y="2715040"/>
            <a:ext cx="3252485" cy="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065D18B8-E71F-4552-BC96-219553467A52}"/>
              </a:ext>
            </a:extLst>
          </p:cNvPr>
          <p:cNvCxnSpPr>
            <a:cxnSpLocks/>
          </p:cNvCxnSpPr>
          <p:nvPr/>
        </p:nvCxnSpPr>
        <p:spPr>
          <a:xfrm flipV="1">
            <a:off x="3361406" y="4979969"/>
            <a:ext cx="3241550" cy="695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3F6E45E6-ACAD-42BD-9286-C6D4D1E78B6D}"/>
              </a:ext>
            </a:extLst>
          </p:cNvPr>
          <p:cNvSpPr txBox="1"/>
          <p:nvPr/>
        </p:nvSpPr>
        <p:spPr>
          <a:xfrm>
            <a:off x="3955297" y="450492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105445" y="2096526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2202146-A208-4D89-9F4D-DF6E9BC70222}"/>
              </a:ext>
            </a:extLst>
          </p:cNvPr>
          <p:cNvSpPr/>
          <p:nvPr/>
        </p:nvSpPr>
        <p:spPr>
          <a:xfrm>
            <a:off x="2088043" y="4354004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47701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27710" y="1269577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112505" y="29182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111339" y="20900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28028" y="2090007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44717" y="2090006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111339" y="2506697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28028" y="2506696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44717" y="250669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28028" y="2923385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44717" y="2923384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96699" y="229835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113388" y="229835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96699" y="271504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113388" y="271503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72199" y="217241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</p:cNvCxnSpPr>
          <p:nvPr/>
        </p:nvCxnSpPr>
        <p:spPr>
          <a:xfrm>
            <a:off x="3854053" y="2715042"/>
            <a:ext cx="2759838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34BBC61-62AA-49D9-B2C2-3AA9199B78FD}"/>
              </a:ext>
            </a:extLst>
          </p:cNvPr>
          <p:cNvSpPr/>
          <p:nvPr/>
        </p:nvSpPr>
        <p:spPr>
          <a:xfrm>
            <a:off x="3360240" y="2090006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28CA0C-92F3-4E12-A884-5906273559F8}"/>
              </a:ext>
            </a:extLst>
          </p:cNvPr>
          <p:cNvSpPr/>
          <p:nvPr/>
        </p:nvSpPr>
        <p:spPr>
          <a:xfrm>
            <a:off x="3360240" y="2506695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E38666-5588-4B62-8CEB-D29F4E846D6A}"/>
              </a:ext>
            </a:extLst>
          </p:cNvPr>
          <p:cNvSpPr/>
          <p:nvPr/>
        </p:nvSpPr>
        <p:spPr>
          <a:xfrm>
            <a:off x="3360240" y="2923384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7234B71-1941-43E4-9CFD-4C66DE8B24B3}"/>
              </a:ext>
            </a:extLst>
          </p:cNvPr>
          <p:cNvSpPr/>
          <p:nvPr/>
        </p:nvSpPr>
        <p:spPr>
          <a:xfrm>
            <a:off x="2112505" y="3324431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9A027F2-1D4E-4BC1-BE0E-3E9BBEA80590}"/>
              </a:ext>
            </a:extLst>
          </p:cNvPr>
          <p:cNvSpPr/>
          <p:nvPr/>
        </p:nvSpPr>
        <p:spPr>
          <a:xfrm>
            <a:off x="2528028" y="3324431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7EF09F-2DFD-4463-87AC-16F0CF2DA4F8}"/>
              </a:ext>
            </a:extLst>
          </p:cNvPr>
          <p:cNvSpPr/>
          <p:nvPr/>
        </p:nvSpPr>
        <p:spPr>
          <a:xfrm>
            <a:off x="2944717" y="33244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95D33A0-175F-4E86-8D61-4F9E5125EFE6}"/>
              </a:ext>
            </a:extLst>
          </p:cNvPr>
          <p:cNvSpPr/>
          <p:nvPr/>
        </p:nvSpPr>
        <p:spPr>
          <a:xfrm>
            <a:off x="3360240" y="3324431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119821" y="2096473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18882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33175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0160BFF-8508-42AF-BC18-D816F93BA59A}"/>
              </a:ext>
            </a:extLst>
          </p:cNvPr>
          <p:cNvSpPr/>
          <p:nvPr/>
        </p:nvSpPr>
        <p:spPr>
          <a:xfrm>
            <a:off x="4116926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843C63E-1594-483B-BAA1-EB70ABBFA1A6}"/>
              </a:ext>
            </a:extLst>
          </p:cNvPr>
          <p:cNvSpPr/>
          <p:nvPr/>
        </p:nvSpPr>
        <p:spPr>
          <a:xfrm>
            <a:off x="5220494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DAD3570-DA48-41A8-9A84-94CA0C54FD69}"/>
              </a:ext>
            </a:extLst>
          </p:cNvPr>
          <p:cNvSpPr/>
          <p:nvPr/>
        </p:nvSpPr>
        <p:spPr>
          <a:xfrm>
            <a:off x="7783941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300170-13BC-49D8-A389-62C4FB8E4415}"/>
              </a:ext>
            </a:extLst>
          </p:cNvPr>
          <p:cNvGrpSpPr/>
          <p:nvPr/>
        </p:nvGrpSpPr>
        <p:grpSpPr>
          <a:xfrm>
            <a:off x="4542751" y="5444294"/>
            <a:ext cx="1043662" cy="1043662"/>
            <a:chOff x="4668710" y="5081686"/>
            <a:chExt cx="735712" cy="73571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4058DAD-75C5-4C4C-85F1-E73E0D58D90B}"/>
                </a:ext>
              </a:extLst>
            </p:cNvPr>
            <p:cNvSpPr/>
            <p:nvPr/>
          </p:nvSpPr>
          <p:spPr>
            <a:xfrm>
              <a:off x="4668710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5C908B6-B5DD-46BF-9005-E23928B40156}"/>
                </a:ext>
              </a:extLst>
            </p:cNvPr>
            <p:cNvSpPr/>
            <p:nvPr/>
          </p:nvSpPr>
          <p:spPr>
            <a:xfrm>
              <a:off x="5036566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F695D47-1D93-4BE3-A379-7E0A23B26446}"/>
                </a:ext>
              </a:extLst>
            </p:cNvPr>
            <p:cNvSpPr/>
            <p:nvPr/>
          </p:nvSpPr>
          <p:spPr>
            <a:xfrm>
              <a:off x="4668710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BC5D516-D1E1-4B8F-BD3D-EEE12383C424}"/>
                </a:ext>
              </a:extLst>
            </p:cNvPr>
            <p:cNvSpPr/>
            <p:nvPr/>
          </p:nvSpPr>
          <p:spPr>
            <a:xfrm>
              <a:off x="5036566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/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1+2+5+6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blipFill>
                <a:blip r:embed="rId3"/>
                <a:stretch>
                  <a:fillRect l="-441" t="-3509" r="-441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/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3+4+7+8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blipFill>
                <a:blip r:embed="rId4"/>
                <a:stretch>
                  <a:fillRect l="-442" t="-3571" r="-88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/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9+10+13+14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blipFill>
                <a:blip r:embed="rId5"/>
                <a:stretch>
                  <a:fillRect l="-355" t="-3571" r="-35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/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11+12+15+16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blipFill>
                <a:blip r:embed="rId6"/>
                <a:stretch>
                  <a:fillRect l="-338" t="-3509" r="-676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7B568DEE-5E14-46CC-BA53-288D1F168AEE}"/>
              </a:ext>
            </a:extLst>
          </p:cNvPr>
          <p:cNvSpPr txBox="1"/>
          <p:nvPr/>
        </p:nvSpPr>
        <p:spPr>
          <a:xfrm>
            <a:off x="706279" y="1499316"/>
            <a:ext cx="5596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average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69820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9A4171-10B8-46AE-BE9C-C0855AE32E53}"/>
              </a:ext>
            </a:extLst>
          </p:cNvPr>
          <p:cNvSpPr txBox="1"/>
          <p:nvPr/>
        </p:nvSpPr>
        <p:spPr>
          <a:xfrm>
            <a:off x="609289" y="938431"/>
            <a:ext cx="334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tf.keras.layers.MAXPool2D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867C5B8-F51A-4192-95B1-AEA7127BB8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850739" y="1496664"/>
            <a:ext cx="8246962" cy="366254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which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maximum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(2, 2)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max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2x2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only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specified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length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used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both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Specifies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far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moves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each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step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One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no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zero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such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stride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1,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output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380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tf.constant([ [ [ [4], [3] ], [[2],[1]] ] 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tf.keras.layers.MaxPool2D(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84753" y="2446081"/>
            <a:ext cx="1531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1,1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EF77-801E-480D-91BD-4A0CF040ADCC}"/>
              </a:ext>
            </a:extLst>
          </p:cNvPr>
          <p:cNvSpPr/>
          <p:nvPr/>
        </p:nvSpPr>
        <p:spPr>
          <a:xfrm>
            <a:off x="3935704" y="2786606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05CF3-7549-477D-8263-1F029685EAFF}"/>
              </a:ext>
            </a:extLst>
          </p:cNvPr>
          <p:cNvSpPr/>
          <p:nvPr/>
        </p:nvSpPr>
        <p:spPr>
          <a:xfrm>
            <a:off x="4578099" y="2786605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9A54C4-B9A3-497C-B9E1-E9233070AA37}"/>
              </a:ext>
            </a:extLst>
          </p:cNvPr>
          <p:cNvSpPr/>
          <p:nvPr/>
        </p:nvSpPr>
        <p:spPr>
          <a:xfrm>
            <a:off x="3935704" y="3429000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3D2B39-D32A-4776-B3B9-8FF7EEFA7513}"/>
              </a:ext>
            </a:extLst>
          </p:cNvPr>
          <p:cNvSpPr/>
          <p:nvPr/>
        </p:nvSpPr>
        <p:spPr>
          <a:xfrm>
            <a:off x="4578099" y="3428999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366120-EA3A-4075-BC0C-7DFF3C1FB4F7}"/>
              </a:ext>
            </a:extLst>
          </p:cNvPr>
          <p:cNvGrpSpPr/>
          <p:nvPr/>
        </p:nvGrpSpPr>
        <p:grpSpPr>
          <a:xfrm>
            <a:off x="3935704" y="2786604"/>
            <a:ext cx="1284790" cy="1284790"/>
            <a:chOff x="5799103" y="2786604"/>
            <a:chExt cx="1284790" cy="12847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E3B872-B8C9-4119-AD3C-9A69DB776FC3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9A4780-B827-453E-9565-4F5153643C89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3A78F3-0C20-43B5-8FE5-D6FD64100D2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DFF829-3753-4617-9441-86A8EBF1D472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766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1205286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([[[[4],[3]],[[2],[1]]]],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padding='same')(image)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[3.]]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[[2.]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89965A-5FB8-4302-97CC-ECBB4D4FB6F5}"/>
              </a:ext>
            </a:extLst>
          </p:cNvPr>
          <p:cNvSpPr/>
          <p:nvPr/>
        </p:nvSpPr>
        <p:spPr>
          <a:xfrm>
            <a:off x="3264062" y="2668615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09E995-124E-4175-9BE8-C9A813C79C8C}"/>
              </a:ext>
            </a:extLst>
          </p:cNvPr>
          <p:cNvSpPr/>
          <p:nvPr/>
        </p:nvSpPr>
        <p:spPr>
          <a:xfrm>
            <a:off x="3741116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82FB15-3D6F-43AD-9AA8-51E5AB0645E9}"/>
              </a:ext>
            </a:extLst>
          </p:cNvPr>
          <p:cNvSpPr/>
          <p:nvPr/>
        </p:nvSpPr>
        <p:spPr>
          <a:xfrm>
            <a:off x="3264062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EE534-1027-48F7-849B-F18BC2E0D133}"/>
              </a:ext>
            </a:extLst>
          </p:cNvPr>
          <p:cNvSpPr/>
          <p:nvPr/>
        </p:nvSpPr>
        <p:spPr>
          <a:xfrm>
            <a:off x="3741116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E76860-B5C3-402B-ADFE-76737522B1B2}"/>
              </a:ext>
            </a:extLst>
          </p:cNvPr>
          <p:cNvSpPr/>
          <p:nvPr/>
        </p:nvSpPr>
        <p:spPr>
          <a:xfrm>
            <a:off x="4218170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557964-E8E4-41BD-8804-EA33C735EF24}"/>
              </a:ext>
            </a:extLst>
          </p:cNvPr>
          <p:cNvSpPr/>
          <p:nvPr/>
        </p:nvSpPr>
        <p:spPr>
          <a:xfrm>
            <a:off x="4218170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7D21CC-E7DD-4568-8271-CB00A0E3E8A7}"/>
              </a:ext>
            </a:extLst>
          </p:cNvPr>
          <p:cNvSpPr/>
          <p:nvPr/>
        </p:nvSpPr>
        <p:spPr>
          <a:xfrm>
            <a:off x="3264062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BBE6AD-335E-4F4A-B84F-B9BF2665073B}"/>
              </a:ext>
            </a:extLst>
          </p:cNvPr>
          <p:cNvSpPr/>
          <p:nvPr/>
        </p:nvSpPr>
        <p:spPr>
          <a:xfrm>
            <a:off x="3741116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14E4A8-3557-4166-B21D-3E487B68B4A1}"/>
              </a:ext>
            </a:extLst>
          </p:cNvPr>
          <p:cNvSpPr/>
          <p:nvPr/>
        </p:nvSpPr>
        <p:spPr>
          <a:xfrm>
            <a:off x="4218170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3ED65A-4904-4182-A469-E5C95BB0B317}"/>
              </a:ext>
            </a:extLst>
          </p:cNvPr>
          <p:cNvSpPr/>
          <p:nvPr/>
        </p:nvSpPr>
        <p:spPr>
          <a:xfrm>
            <a:off x="4850203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8BB802-66C6-4552-86EF-4509143F2003}"/>
              </a:ext>
            </a:extLst>
          </p:cNvPr>
          <p:cNvSpPr/>
          <p:nvPr/>
        </p:nvSpPr>
        <p:spPr>
          <a:xfrm>
            <a:off x="5327257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1AF89A-06B8-4144-AA86-D9400E48CE5C}"/>
              </a:ext>
            </a:extLst>
          </p:cNvPr>
          <p:cNvSpPr/>
          <p:nvPr/>
        </p:nvSpPr>
        <p:spPr>
          <a:xfrm>
            <a:off x="4850203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21E300-7CF2-4DE4-9598-4FC471D51807}"/>
              </a:ext>
            </a:extLst>
          </p:cNvPr>
          <p:cNvSpPr/>
          <p:nvPr/>
        </p:nvSpPr>
        <p:spPr>
          <a:xfrm>
            <a:off x="5327257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BF2AA5-124C-4A2B-BA27-6749050DBD81}"/>
              </a:ext>
            </a:extLst>
          </p:cNvPr>
          <p:cNvSpPr/>
          <p:nvPr/>
        </p:nvSpPr>
        <p:spPr>
          <a:xfrm>
            <a:off x="5804311" y="2668613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D7A812-67F2-4890-BA09-C442DD8AADF6}"/>
              </a:ext>
            </a:extLst>
          </p:cNvPr>
          <p:cNvSpPr/>
          <p:nvPr/>
        </p:nvSpPr>
        <p:spPr>
          <a:xfrm>
            <a:off x="5804311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392052-3050-460F-A4AF-398D4F1108B5}"/>
              </a:ext>
            </a:extLst>
          </p:cNvPr>
          <p:cNvSpPr/>
          <p:nvPr/>
        </p:nvSpPr>
        <p:spPr>
          <a:xfrm>
            <a:off x="4850203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0CF1EA-E851-4403-B5DB-E72ABF83B886}"/>
              </a:ext>
            </a:extLst>
          </p:cNvPr>
          <p:cNvSpPr/>
          <p:nvPr/>
        </p:nvSpPr>
        <p:spPr>
          <a:xfrm>
            <a:off x="5327257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5FF407-E3FF-4D88-BCC3-0A442F546343}"/>
              </a:ext>
            </a:extLst>
          </p:cNvPr>
          <p:cNvSpPr/>
          <p:nvPr/>
        </p:nvSpPr>
        <p:spPr>
          <a:xfrm>
            <a:off x="5804311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A123F9-45B7-429C-AF96-26548B4E7A12}"/>
              </a:ext>
            </a:extLst>
          </p:cNvPr>
          <p:cNvSpPr/>
          <p:nvPr/>
        </p:nvSpPr>
        <p:spPr>
          <a:xfrm>
            <a:off x="6436344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E72065-3FCC-422A-B158-9DAAFDD8F0B0}"/>
              </a:ext>
            </a:extLst>
          </p:cNvPr>
          <p:cNvSpPr/>
          <p:nvPr/>
        </p:nvSpPr>
        <p:spPr>
          <a:xfrm>
            <a:off x="6913398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A047AE-4860-4BC9-B542-F10C490652DB}"/>
              </a:ext>
            </a:extLst>
          </p:cNvPr>
          <p:cNvSpPr/>
          <p:nvPr/>
        </p:nvSpPr>
        <p:spPr>
          <a:xfrm>
            <a:off x="6436344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9E1A9A-002D-48A2-88D0-36D8A22814F4}"/>
              </a:ext>
            </a:extLst>
          </p:cNvPr>
          <p:cNvSpPr/>
          <p:nvPr/>
        </p:nvSpPr>
        <p:spPr>
          <a:xfrm>
            <a:off x="6913398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7BF039-C352-4C3F-84D2-33709AA6B24E}"/>
              </a:ext>
            </a:extLst>
          </p:cNvPr>
          <p:cNvSpPr/>
          <p:nvPr/>
        </p:nvSpPr>
        <p:spPr>
          <a:xfrm>
            <a:off x="7390452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3ABDF-C9B3-4157-B612-2F647E8D71EE}"/>
              </a:ext>
            </a:extLst>
          </p:cNvPr>
          <p:cNvSpPr/>
          <p:nvPr/>
        </p:nvSpPr>
        <p:spPr>
          <a:xfrm>
            <a:off x="7390452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0AC115-84CF-47F8-AF6B-4914AFE87A05}"/>
              </a:ext>
            </a:extLst>
          </p:cNvPr>
          <p:cNvSpPr/>
          <p:nvPr/>
        </p:nvSpPr>
        <p:spPr>
          <a:xfrm>
            <a:off x="6436344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779840-5609-4407-9D5D-2FDBF93ACE96}"/>
              </a:ext>
            </a:extLst>
          </p:cNvPr>
          <p:cNvSpPr/>
          <p:nvPr/>
        </p:nvSpPr>
        <p:spPr>
          <a:xfrm>
            <a:off x="6913398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AD1FF2-3ED3-4AAE-ADEB-B3DB6E3FA30C}"/>
              </a:ext>
            </a:extLst>
          </p:cNvPr>
          <p:cNvSpPr/>
          <p:nvPr/>
        </p:nvSpPr>
        <p:spPr>
          <a:xfrm>
            <a:off x="7390452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B7D1468-F48A-48F0-B9D6-E26ACFA6CF31}"/>
              </a:ext>
            </a:extLst>
          </p:cNvPr>
          <p:cNvSpPr/>
          <p:nvPr/>
        </p:nvSpPr>
        <p:spPr>
          <a:xfrm>
            <a:off x="8022485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4EAF18-0948-4AE9-AA7B-B6FA691768B1}"/>
              </a:ext>
            </a:extLst>
          </p:cNvPr>
          <p:cNvSpPr/>
          <p:nvPr/>
        </p:nvSpPr>
        <p:spPr>
          <a:xfrm>
            <a:off x="8499539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067049-0834-4CDC-ADD9-E3B2BFE60EBA}"/>
              </a:ext>
            </a:extLst>
          </p:cNvPr>
          <p:cNvSpPr/>
          <p:nvPr/>
        </p:nvSpPr>
        <p:spPr>
          <a:xfrm>
            <a:off x="8022485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21D3F5-3DEA-4844-B8D2-DBC8C20C1A7A}"/>
              </a:ext>
            </a:extLst>
          </p:cNvPr>
          <p:cNvSpPr/>
          <p:nvPr/>
        </p:nvSpPr>
        <p:spPr>
          <a:xfrm>
            <a:off x="8499539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E93461-432F-41CD-BA61-C62BD55C3D8D}"/>
              </a:ext>
            </a:extLst>
          </p:cNvPr>
          <p:cNvSpPr/>
          <p:nvPr/>
        </p:nvSpPr>
        <p:spPr>
          <a:xfrm>
            <a:off x="8976593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5B755E-8268-47F1-994F-F61C8DB0FA4D}"/>
              </a:ext>
            </a:extLst>
          </p:cNvPr>
          <p:cNvSpPr/>
          <p:nvPr/>
        </p:nvSpPr>
        <p:spPr>
          <a:xfrm>
            <a:off x="8976593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F46D72-6B16-485E-B621-1BDF03801E2E}"/>
              </a:ext>
            </a:extLst>
          </p:cNvPr>
          <p:cNvSpPr/>
          <p:nvPr/>
        </p:nvSpPr>
        <p:spPr>
          <a:xfrm>
            <a:off x="8022485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38F312-87BC-4B6D-9BCE-BBF38E0D62AD}"/>
              </a:ext>
            </a:extLst>
          </p:cNvPr>
          <p:cNvSpPr/>
          <p:nvPr/>
        </p:nvSpPr>
        <p:spPr>
          <a:xfrm>
            <a:off x="8499539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A0A3AE-89D0-4B65-8593-E1AA2BDDA694}"/>
              </a:ext>
            </a:extLst>
          </p:cNvPr>
          <p:cNvSpPr/>
          <p:nvPr/>
        </p:nvSpPr>
        <p:spPr>
          <a:xfrm>
            <a:off x="8976593" y="362271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36172BD-26DA-42EC-9B8F-CB7715BFD0D6}"/>
              </a:ext>
            </a:extLst>
          </p:cNvPr>
          <p:cNvGrpSpPr/>
          <p:nvPr/>
        </p:nvGrpSpPr>
        <p:grpSpPr>
          <a:xfrm>
            <a:off x="3259759" y="2675121"/>
            <a:ext cx="958411" cy="947595"/>
            <a:chOff x="5799103" y="2786604"/>
            <a:chExt cx="1284790" cy="128479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7B81961-BE04-4DA2-A271-4AAF11A5E2F5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E88B08F-798E-4C2F-803C-83EA1CB8D365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3071737-7D35-43A2-85C7-4AF653514BD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220B632-CFDD-443B-A57C-C1711F872497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49387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54367" y="841720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([[[[0],[1],[2],[3]],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[[4],[5],[6],[7]],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[[8],[9],[10],[11]],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[[12],[13],[14],[15]]]],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strides=2,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, 4, 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E287CC-BD0D-4CF3-8C5C-292A7DF71207}"/>
              </a:ext>
            </a:extLst>
          </p:cNvPr>
          <p:cNvSpPr/>
          <p:nvPr/>
        </p:nvSpPr>
        <p:spPr>
          <a:xfrm>
            <a:off x="371178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E19EE-1D8B-4156-8963-3D8CA7BE0912}"/>
              </a:ext>
            </a:extLst>
          </p:cNvPr>
          <p:cNvSpPr/>
          <p:nvPr/>
        </p:nvSpPr>
        <p:spPr>
          <a:xfrm>
            <a:off x="424010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BCCBBA5-EA1D-430A-B6FA-68E39EBD6150}"/>
              </a:ext>
            </a:extLst>
          </p:cNvPr>
          <p:cNvSpPr/>
          <p:nvPr/>
        </p:nvSpPr>
        <p:spPr>
          <a:xfrm>
            <a:off x="476842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9F38B24-26A5-4DB1-96EA-2A0834C2EDBE}"/>
              </a:ext>
            </a:extLst>
          </p:cNvPr>
          <p:cNvSpPr/>
          <p:nvPr/>
        </p:nvSpPr>
        <p:spPr>
          <a:xfrm>
            <a:off x="529674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7FAEBA6-19E1-4938-AD7A-CEAE7E24D41F}"/>
              </a:ext>
            </a:extLst>
          </p:cNvPr>
          <p:cNvSpPr/>
          <p:nvPr/>
        </p:nvSpPr>
        <p:spPr>
          <a:xfrm>
            <a:off x="371178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BA6E0B0-BB10-44B9-9FEE-055AE3884854}"/>
              </a:ext>
            </a:extLst>
          </p:cNvPr>
          <p:cNvSpPr/>
          <p:nvPr/>
        </p:nvSpPr>
        <p:spPr>
          <a:xfrm>
            <a:off x="424010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8B3093-FA66-40C6-9459-995783C9816C}"/>
              </a:ext>
            </a:extLst>
          </p:cNvPr>
          <p:cNvSpPr/>
          <p:nvPr/>
        </p:nvSpPr>
        <p:spPr>
          <a:xfrm>
            <a:off x="476842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CEB43E4-4841-4EC7-BD54-50B581FD3C86}"/>
              </a:ext>
            </a:extLst>
          </p:cNvPr>
          <p:cNvSpPr/>
          <p:nvPr/>
        </p:nvSpPr>
        <p:spPr>
          <a:xfrm>
            <a:off x="529674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BCDDFBF-6D68-492F-8B62-CDD86C2996E1}"/>
              </a:ext>
            </a:extLst>
          </p:cNvPr>
          <p:cNvSpPr/>
          <p:nvPr/>
        </p:nvSpPr>
        <p:spPr>
          <a:xfrm>
            <a:off x="371178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EDEADD-E735-46D2-825B-99AA23DE1A71}"/>
              </a:ext>
            </a:extLst>
          </p:cNvPr>
          <p:cNvSpPr/>
          <p:nvPr/>
        </p:nvSpPr>
        <p:spPr>
          <a:xfrm>
            <a:off x="424010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A0F979C-58C3-4A9B-B347-3C67959B750F}"/>
              </a:ext>
            </a:extLst>
          </p:cNvPr>
          <p:cNvSpPr/>
          <p:nvPr/>
        </p:nvSpPr>
        <p:spPr>
          <a:xfrm>
            <a:off x="476842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68B2F9-D11C-4661-94CD-C0593EDE21A4}"/>
              </a:ext>
            </a:extLst>
          </p:cNvPr>
          <p:cNvSpPr/>
          <p:nvPr/>
        </p:nvSpPr>
        <p:spPr>
          <a:xfrm>
            <a:off x="529674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5B3E10-1CBB-4FA9-BC45-AE98F79D1B9D}"/>
              </a:ext>
            </a:extLst>
          </p:cNvPr>
          <p:cNvSpPr/>
          <p:nvPr/>
        </p:nvSpPr>
        <p:spPr>
          <a:xfrm>
            <a:off x="371178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1A0771-D375-466D-B9E7-4F2A964D8773}"/>
              </a:ext>
            </a:extLst>
          </p:cNvPr>
          <p:cNvSpPr/>
          <p:nvPr/>
        </p:nvSpPr>
        <p:spPr>
          <a:xfrm>
            <a:off x="424010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012B692-FCF0-4137-84EB-DE752B5F0148}"/>
              </a:ext>
            </a:extLst>
          </p:cNvPr>
          <p:cNvSpPr/>
          <p:nvPr/>
        </p:nvSpPr>
        <p:spPr>
          <a:xfrm>
            <a:off x="476842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0CA403F-E38E-4A7F-8CA2-DB9AA32DFB57}"/>
              </a:ext>
            </a:extLst>
          </p:cNvPr>
          <p:cNvSpPr/>
          <p:nvPr/>
        </p:nvSpPr>
        <p:spPr>
          <a:xfrm>
            <a:off x="529674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2B304C2-48C5-4DEF-841F-64277EA94148}"/>
              </a:ext>
            </a:extLst>
          </p:cNvPr>
          <p:cNvSpPr txBox="1"/>
          <p:nvPr/>
        </p:nvSpPr>
        <p:spPr>
          <a:xfrm>
            <a:off x="820370" y="298733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71B3565-0B44-4326-9D07-159B650EFC77}"/>
              </a:ext>
            </a:extLst>
          </p:cNvPr>
          <p:cNvGrpSpPr/>
          <p:nvPr/>
        </p:nvGrpSpPr>
        <p:grpSpPr>
          <a:xfrm>
            <a:off x="3711787" y="2648396"/>
            <a:ext cx="1056640" cy="1053254"/>
            <a:chOff x="6902027" y="2729654"/>
            <a:chExt cx="1056640" cy="105325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5D4A6E9-8FD3-4F71-A701-96EEA1AB8757}"/>
                </a:ext>
              </a:extLst>
            </p:cNvPr>
            <p:cNvSpPr/>
            <p:nvPr/>
          </p:nvSpPr>
          <p:spPr>
            <a:xfrm>
              <a:off x="690202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A794680-78B4-4618-ACD3-D88714BE2EAB}"/>
                </a:ext>
              </a:extLst>
            </p:cNvPr>
            <p:cNvSpPr/>
            <p:nvPr/>
          </p:nvSpPr>
          <p:spPr>
            <a:xfrm>
              <a:off x="743034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274647F-6E2C-40D2-870B-EAA86E0DB178}"/>
                </a:ext>
              </a:extLst>
            </p:cNvPr>
            <p:cNvSpPr/>
            <p:nvPr/>
          </p:nvSpPr>
          <p:spPr>
            <a:xfrm>
              <a:off x="690202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3E109D0-6FD6-471A-81F8-49D2BF07F53D}"/>
                </a:ext>
              </a:extLst>
            </p:cNvPr>
            <p:cNvSpPr/>
            <p:nvPr/>
          </p:nvSpPr>
          <p:spPr>
            <a:xfrm>
              <a:off x="743034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96FFB3-0162-4B76-BD02-7C9D59EA9CE0}"/>
              </a:ext>
            </a:extLst>
          </p:cNvPr>
          <p:cNvSpPr/>
          <p:nvPr/>
        </p:nvSpPr>
        <p:spPr>
          <a:xfrm>
            <a:off x="748538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08D856B-3923-4242-B645-BB5D915F3399}"/>
              </a:ext>
            </a:extLst>
          </p:cNvPr>
          <p:cNvSpPr/>
          <p:nvPr/>
        </p:nvSpPr>
        <p:spPr>
          <a:xfrm>
            <a:off x="801370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C0163AF-5052-4C99-B9C3-504E904A6684}"/>
              </a:ext>
            </a:extLst>
          </p:cNvPr>
          <p:cNvSpPr/>
          <p:nvPr/>
        </p:nvSpPr>
        <p:spPr>
          <a:xfrm>
            <a:off x="7485380" y="396578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011F80-228A-41D4-AE67-98AE631596EA}"/>
              </a:ext>
            </a:extLst>
          </p:cNvPr>
          <p:cNvSpPr/>
          <p:nvPr/>
        </p:nvSpPr>
        <p:spPr>
          <a:xfrm>
            <a:off x="8013700" y="3965786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9436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78620" y="1095387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tf.keras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.datasets.mnist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['0','1','2','3','4','5','6','7','8','9']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mnist.load_data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981D6A5-2DCB-433C-9FAB-79CED727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31" y="3949379"/>
            <a:ext cx="23907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46796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27703" y="1141898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(-1,28,28,1)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tf.convert_to_tensor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shape",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keras.initializers.RandomNormal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stddev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keras.layers.Conv2D(filters=5,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padding='same',kernel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(28,28),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1093808" y="3929604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28, 28,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C95A2E-9D3D-49BD-AB01-24C88219D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453" y="4823221"/>
            <a:ext cx="4800600" cy="119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55633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755024" y="1027483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strides=(2,2), padding='valid')(conv2d)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(pool,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(14,14),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919328" y="2833517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(1, 14, 14, 5)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A6624-FFA4-435B-A017-7E78B641B837}"/>
              </a:ext>
            </a:extLst>
          </p:cNvPr>
          <p:cNvSpPr txBox="1"/>
          <p:nvPr/>
        </p:nvSpPr>
        <p:spPr>
          <a:xfrm>
            <a:off x="919328" y="2522764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(1, 28, 28, 5)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608F60-9890-46EE-9BA8-5800F64A2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997" y="3777854"/>
            <a:ext cx="5233724" cy="129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9561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전체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6D746CEB-22C6-4D9F-84EF-54AE6F66BE3F}"/>
              </a:ext>
            </a:extLst>
          </p:cNvPr>
          <p:cNvSpPr txBox="1"/>
          <p:nvPr/>
        </p:nvSpPr>
        <p:spPr>
          <a:xfrm>
            <a:off x="118301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1F0E4C22-EFC4-47F1-BF3C-6311AFD32525}"/>
              </a:ext>
            </a:extLst>
          </p:cNvPr>
          <p:cNvSpPr txBox="1"/>
          <p:nvPr/>
        </p:nvSpPr>
        <p:spPr>
          <a:xfrm>
            <a:off x="3109638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70929E49-A239-41B0-A659-5332A1A33C09}"/>
              </a:ext>
            </a:extLst>
          </p:cNvPr>
          <p:cNvSpPr txBox="1"/>
          <p:nvPr/>
        </p:nvSpPr>
        <p:spPr>
          <a:xfrm>
            <a:off x="461096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20DD9981-7225-408F-82E0-6A25F957A494}"/>
              </a:ext>
            </a:extLst>
          </p:cNvPr>
          <p:cNvSpPr txBox="1"/>
          <p:nvPr/>
        </p:nvSpPr>
        <p:spPr>
          <a:xfrm>
            <a:off x="6044005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A8A8E6F3-573D-46D8-9C5C-EC4AE5CA57D7}"/>
              </a:ext>
            </a:extLst>
          </p:cNvPr>
          <p:cNvSpPr txBox="1"/>
          <p:nvPr/>
        </p:nvSpPr>
        <p:spPr>
          <a:xfrm>
            <a:off x="8349525" y="3955854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Gaussian connections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56681" y="1628770"/>
            <a:ext cx="170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LeCun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et al. , 1998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07552-2E6A-4501-B784-E0B72E820E12}"/>
              </a:ext>
            </a:extLst>
          </p:cNvPr>
          <p:cNvSpPr txBox="1"/>
          <p:nvPr/>
        </p:nvSpPr>
        <p:spPr>
          <a:xfrm>
            <a:off x="207067" y="3147871"/>
            <a:ext cx="1342186" cy="128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>
                <a:solidFill>
                  <a:schemeClr val="tx1"/>
                </a:solidFill>
                <a:latin typeface="Calvin" pitchFamily="2" charset="0"/>
              </a:rPr>
              <a:t>A</a:t>
            </a:r>
            <a:endParaRPr lang="ko-KR" altLang="en-US" sz="9600">
              <a:solidFill>
                <a:schemeClr val="tx1"/>
              </a:solidFill>
              <a:latin typeface="Calvin" pitchFamily="2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CB6C14-B207-4E72-A5AA-057EDF54C8A2}"/>
              </a:ext>
            </a:extLst>
          </p:cNvPr>
          <p:cNvSpPr/>
          <p:nvPr/>
        </p:nvSpPr>
        <p:spPr>
          <a:xfrm>
            <a:off x="2045418" y="2860820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442EF72-F845-41C2-ADBB-01BA9EFE057D}"/>
              </a:ext>
            </a:extLst>
          </p:cNvPr>
          <p:cNvSpPr/>
          <p:nvPr/>
        </p:nvSpPr>
        <p:spPr>
          <a:xfrm>
            <a:off x="2171000" y="2986402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F2EE0EF-1927-47CB-8531-FB1DB6AD44A5}"/>
              </a:ext>
            </a:extLst>
          </p:cNvPr>
          <p:cNvSpPr/>
          <p:nvPr/>
        </p:nvSpPr>
        <p:spPr>
          <a:xfrm>
            <a:off x="2296582" y="3111984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56DD9CC-C2AC-4D89-B7AD-98B4299C8C6C}"/>
              </a:ext>
            </a:extLst>
          </p:cNvPr>
          <p:cNvSpPr/>
          <p:nvPr/>
        </p:nvSpPr>
        <p:spPr>
          <a:xfrm>
            <a:off x="2422165" y="3237567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EEE143E-A39C-4C84-9963-66140108BF70}"/>
              </a:ext>
            </a:extLst>
          </p:cNvPr>
          <p:cNvSpPr/>
          <p:nvPr/>
        </p:nvSpPr>
        <p:spPr>
          <a:xfrm>
            <a:off x="2547747" y="3363149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8A6B2B6-91DE-4E9E-B2A0-3C82404AEEA3}"/>
              </a:ext>
            </a:extLst>
          </p:cNvPr>
          <p:cNvSpPr/>
          <p:nvPr/>
        </p:nvSpPr>
        <p:spPr>
          <a:xfrm>
            <a:off x="2673329" y="3488731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0DE46C-3666-408D-921F-4821E2C71CB4}"/>
              </a:ext>
            </a:extLst>
          </p:cNvPr>
          <p:cNvSpPr/>
          <p:nvPr/>
        </p:nvSpPr>
        <p:spPr>
          <a:xfrm>
            <a:off x="1115391" y="3902793"/>
            <a:ext cx="241118" cy="2411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5DB7191-72CE-4644-A98F-71F0313B0657}"/>
              </a:ext>
            </a:extLst>
          </p:cNvPr>
          <p:cNvSpPr/>
          <p:nvPr/>
        </p:nvSpPr>
        <p:spPr>
          <a:xfrm>
            <a:off x="3420365" y="4235766"/>
            <a:ext cx="54538" cy="545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48AC5-B3DC-4EEC-94C2-B2C670F455E6}"/>
              </a:ext>
            </a:extLst>
          </p:cNvPr>
          <p:cNvCxnSpPr>
            <a:endCxn id="7" idx="2"/>
          </p:cNvCxnSpPr>
          <p:nvPr/>
        </p:nvCxnSpPr>
        <p:spPr>
          <a:xfrm>
            <a:off x="1356509" y="3902793"/>
            <a:ext cx="2063855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7175407C-F9FC-450E-9E67-6214DEF1A625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3902793"/>
            <a:ext cx="2315022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897A6613-B108-4F5B-B910-A7F656EF290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4143911"/>
            <a:ext cx="2315022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F1021052-EA25-41FD-A1E0-06AA07F257B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56509" y="4143911"/>
            <a:ext cx="2063855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D06AD3D-7591-47C9-BD81-198FB0B4F6E6}"/>
              </a:ext>
            </a:extLst>
          </p:cNvPr>
          <p:cNvSpPr/>
          <p:nvPr/>
        </p:nvSpPr>
        <p:spPr>
          <a:xfrm>
            <a:off x="3833504" y="3108907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49EFFAB8-7853-4CA9-B185-EDF3479990FE}"/>
              </a:ext>
            </a:extLst>
          </p:cNvPr>
          <p:cNvSpPr/>
          <p:nvPr/>
        </p:nvSpPr>
        <p:spPr>
          <a:xfrm>
            <a:off x="3914290" y="3189694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0A691E0-485F-4FD0-A1C2-53F886E5984D}"/>
              </a:ext>
            </a:extLst>
          </p:cNvPr>
          <p:cNvSpPr/>
          <p:nvPr/>
        </p:nvSpPr>
        <p:spPr>
          <a:xfrm>
            <a:off x="3995077" y="3270481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C24D2D16-2BAC-4595-9580-C487287A4057}"/>
              </a:ext>
            </a:extLst>
          </p:cNvPr>
          <p:cNvSpPr/>
          <p:nvPr/>
        </p:nvSpPr>
        <p:spPr>
          <a:xfrm>
            <a:off x="4075863" y="3351267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7E39DF7B-11C8-4D39-8EB9-319A650AF007}"/>
              </a:ext>
            </a:extLst>
          </p:cNvPr>
          <p:cNvSpPr/>
          <p:nvPr/>
        </p:nvSpPr>
        <p:spPr>
          <a:xfrm>
            <a:off x="4156651" y="3432054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25A86627-811C-4473-B896-76380F203811}"/>
              </a:ext>
            </a:extLst>
          </p:cNvPr>
          <p:cNvSpPr/>
          <p:nvPr/>
        </p:nvSpPr>
        <p:spPr>
          <a:xfrm>
            <a:off x="4237437" y="3512841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EDBB05-057C-451A-9660-3ACDB6881356}"/>
              </a:ext>
            </a:extLst>
          </p:cNvPr>
          <p:cNvGrpSpPr/>
          <p:nvPr/>
        </p:nvGrpSpPr>
        <p:grpSpPr>
          <a:xfrm>
            <a:off x="3190997" y="3611440"/>
            <a:ext cx="1289536" cy="210888"/>
            <a:chOff x="2634340" y="5045745"/>
            <a:chExt cx="2875572" cy="470263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DCC42EF9-D113-453B-9E50-16FF50B88E8E}"/>
                </a:ext>
              </a:extLst>
            </p:cNvPr>
            <p:cNvSpPr/>
            <p:nvPr/>
          </p:nvSpPr>
          <p:spPr>
            <a:xfrm>
              <a:off x="2646534" y="504574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A0F0D0E3-DE5B-45A9-BE24-F447F87083AC}"/>
                </a:ext>
              </a:extLst>
            </p:cNvPr>
            <p:cNvSpPr/>
            <p:nvPr/>
          </p:nvSpPr>
          <p:spPr>
            <a:xfrm>
              <a:off x="5443727" y="544982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29" name="직선 연결선 328">
              <a:extLst>
                <a:ext uri="{FF2B5EF4-FFF2-40B4-BE49-F238E27FC236}">
                  <a16:creationId xmlns:a16="http://schemas.microsoft.com/office/drawing/2014/main" id="{EE1A1EC2-29E9-4A9A-ADF3-B7EFE8D39A6E}"/>
                </a:ext>
              </a:extLst>
            </p:cNvPr>
            <p:cNvCxnSpPr>
              <a:endCxn id="328" idx="2"/>
            </p:cNvCxnSpPr>
            <p:nvPr/>
          </p:nvCxnSpPr>
          <p:spPr>
            <a:xfrm>
              <a:off x="2939142" y="504574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29">
              <a:extLst>
                <a:ext uri="{FF2B5EF4-FFF2-40B4-BE49-F238E27FC236}">
                  <a16:creationId xmlns:a16="http://schemas.microsoft.com/office/drawing/2014/main" id="{416F95F3-DFF0-4C4D-BD61-292A3F40F828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04574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42702158-855B-4286-8B59-F546E382D782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33835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B3A3F5C0-84EC-4746-A72E-7A330AFEDE1D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939142" y="533835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89F80B3D-D7AD-48F1-A44C-6A7A1BBC3126}"/>
              </a:ext>
            </a:extLst>
          </p:cNvPr>
          <p:cNvSpPr/>
          <p:nvPr/>
        </p:nvSpPr>
        <p:spPr>
          <a:xfrm>
            <a:off x="4487245" y="238795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EA5425F-F020-4DB4-BE3F-0A6783CE8AA6}"/>
              </a:ext>
            </a:extLst>
          </p:cNvPr>
          <p:cNvSpPr/>
          <p:nvPr/>
        </p:nvSpPr>
        <p:spPr>
          <a:xfrm>
            <a:off x="4577908" y="249729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D3F46FA7-520A-43E4-ACFB-87F180842EE0}"/>
              </a:ext>
            </a:extLst>
          </p:cNvPr>
          <p:cNvSpPr/>
          <p:nvPr/>
        </p:nvSpPr>
        <p:spPr>
          <a:xfrm>
            <a:off x="4692949" y="260530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44B54CE1-1698-4669-9174-94137345034A}"/>
              </a:ext>
            </a:extLst>
          </p:cNvPr>
          <p:cNvSpPr/>
          <p:nvPr/>
        </p:nvSpPr>
        <p:spPr>
          <a:xfrm>
            <a:off x="4783611" y="271464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8DFF98D4-FD4B-4B03-8473-18924C49270A}"/>
              </a:ext>
            </a:extLst>
          </p:cNvPr>
          <p:cNvSpPr/>
          <p:nvPr/>
        </p:nvSpPr>
        <p:spPr>
          <a:xfrm>
            <a:off x="4878241" y="282050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38501B1B-9DD1-4E53-BDB1-45C8B5833AC1}"/>
              </a:ext>
            </a:extLst>
          </p:cNvPr>
          <p:cNvSpPr/>
          <p:nvPr/>
        </p:nvSpPr>
        <p:spPr>
          <a:xfrm>
            <a:off x="4968903" y="292984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4BEC556E-E680-4407-9433-B0AF1A477031}"/>
              </a:ext>
            </a:extLst>
          </p:cNvPr>
          <p:cNvSpPr/>
          <p:nvPr/>
        </p:nvSpPr>
        <p:spPr>
          <a:xfrm>
            <a:off x="5083944" y="303785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4C6C3CD8-E61E-4252-812B-E55DBA0A5F6A}"/>
              </a:ext>
            </a:extLst>
          </p:cNvPr>
          <p:cNvSpPr/>
          <p:nvPr/>
        </p:nvSpPr>
        <p:spPr>
          <a:xfrm>
            <a:off x="5174607" y="314719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165CC8-11BD-4983-AE88-689974419A94}"/>
              </a:ext>
            </a:extLst>
          </p:cNvPr>
          <p:cNvGrpSpPr/>
          <p:nvPr/>
        </p:nvGrpSpPr>
        <p:grpSpPr>
          <a:xfrm>
            <a:off x="5265081" y="3255120"/>
            <a:ext cx="836838" cy="867163"/>
            <a:chOff x="7108085" y="2191307"/>
            <a:chExt cx="1319674" cy="1367496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E1FC8613-FC73-4042-8898-AB2DD19CC8C3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F8BDF463-1AD1-4E9D-97EC-411D453CF2D9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3D3672C-2AFE-434D-A9C2-CCB1567532A8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E03CF08C-5F93-4DFB-A9C3-2193EB0ACC72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8" name="그룹 397">
            <a:extLst>
              <a:ext uri="{FF2B5EF4-FFF2-40B4-BE49-F238E27FC236}">
                <a16:creationId xmlns:a16="http://schemas.microsoft.com/office/drawing/2014/main" id="{E620DEC8-8C20-4E6B-9543-955C0D4B4113}"/>
              </a:ext>
            </a:extLst>
          </p:cNvPr>
          <p:cNvGrpSpPr/>
          <p:nvPr/>
        </p:nvGrpSpPr>
        <p:grpSpPr>
          <a:xfrm>
            <a:off x="5668949" y="3685619"/>
            <a:ext cx="836838" cy="867163"/>
            <a:chOff x="7108085" y="2191307"/>
            <a:chExt cx="1319674" cy="1367496"/>
          </a:xfrm>
        </p:grpSpPr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48E57EE9-B463-4230-97E9-96D89C4F58CD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4F397D59-2175-469D-B5A0-43A207B7AEF0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3D467631-4B03-4389-ACDD-4899BF67A9CA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33CB6510-FC9B-48D1-A043-241872FB5A75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2864EBB-36EC-4E49-AC82-6935BEE5633B}"/>
              </a:ext>
            </a:extLst>
          </p:cNvPr>
          <p:cNvGrpSpPr/>
          <p:nvPr/>
        </p:nvGrpSpPr>
        <p:grpSpPr>
          <a:xfrm>
            <a:off x="4628122" y="3855358"/>
            <a:ext cx="1806393" cy="295413"/>
            <a:chOff x="5832297" y="3366465"/>
            <a:chExt cx="2875572" cy="470263"/>
          </a:xfrm>
        </p:grpSpPr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F5AA9FA3-BEB7-4BE5-BA63-82F2CFEA4A7B}"/>
                </a:ext>
              </a:extLst>
            </p:cNvPr>
            <p:cNvSpPr/>
            <p:nvPr/>
          </p:nvSpPr>
          <p:spPr>
            <a:xfrm>
              <a:off x="5918580" y="3699636"/>
              <a:ext cx="42577" cy="4257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DA3035B0-EA8D-4D8C-99A5-BE5A099F2729}"/>
                </a:ext>
              </a:extLst>
            </p:cNvPr>
            <p:cNvSpPr/>
            <p:nvPr/>
          </p:nvSpPr>
          <p:spPr>
            <a:xfrm>
              <a:off x="5844491" y="336646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96139347-641E-4FDC-9C8F-3A72BFDD3E8D}"/>
                </a:ext>
              </a:extLst>
            </p:cNvPr>
            <p:cNvSpPr/>
            <p:nvPr/>
          </p:nvSpPr>
          <p:spPr>
            <a:xfrm>
              <a:off x="8641684" y="377054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AE5876B4-F142-4561-BF04-42B5519CD2B7}"/>
                </a:ext>
              </a:extLst>
            </p:cNvPr>
            <p:cNvCxnSpPr>
              <a:endCxn id="405" idx="2"/>
            </p:cNvCxnSpPr>
            <p:nvPr/>
          </p:nvCxnSpPr>
          <p:spPr>
            <a:xfrm>
              <a:off x="6137099" y="336646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연결선 406">
              <a:extLst>
                <a:ext uri="{FF2B5EF4-FFF2-40B4-BE49-F238E27FC236}">
                  <a16:creationId xmlns:a16="http://schemas.microsoft.com/office/drawing/2014/main" id="{6D8548F4-CA1A-4317-A0C8-BED34134E132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36646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직선 연결선 407">
              <a:extLst>
                <a:ext uri="{FF2B5EF4-FFF2-40B4-BE49-F238E27FC236}">
                  <a16:creationId xmlns:a16="http://schemas.microsoft.com/office/drawing/2014/main" id="{87A71B1F-7CE8-46D8-A208-0CADBDA15268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65907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직선 연결선 408">
              <a:extLst>
                <a:ext uri="{FF2B5EF4-FFF2-40B4-BE49-F238E27FC236}">
                  <a16:creationId xmlns:a16="http://schemas.microsoft.com/office/drawing/2014/main" id="{3E5D835C-FD8D-42E6-8514-513F9B9B92A5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6137099" y="365907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DA1B0A-CFC8-4472-B087-57D5A6CA75BA}"/>
              </a:ext>
            </a:extLst>
          </p:cNvPr>
          <p:cNvGrpSpPr/>
          <p:nvPr/>
        </p:nvGrpSpPr>
        <p:grpSpPr>
          <a:xfrm>
            <a:off x="5513342" y="2532774"/>
            <a:ext cx="1871224" cy="1875078"/>
            <a:chOff x="7117261" y="1751349"/>
            <a:chExt cx="2729402" cy="273502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2DACE5-F86B-4541-BB7D-ACFAEBEEF7A8}"/>
                </a:ext>
              </a:extLst>
            </p:cNvPr>
            <p:cNvGrpSpPr/>
            <p:nvPr/>
          </p:nvGrpSpPr>
          <p:grpSpPr>
            <a:xfrm>
              <a:off x="7117261" y="1751349"/>
              <a:ext cx="548857" cy="548856"/>
              <a:chOff x="7117261" y="1751349"/>
              <a:chExt cx="548857" cy="548856"/>
            </a:xfrm>
          </p:grpSpPr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485686EA-D482-4C1B-85F5-B03C911E3C8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FE5EB1AE-D7BB-491E-BC83-7017E81E43D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92D58D73-ABA5-44C0-BACD-EC83BD41C3F1}"/>
                </a:ext>
              </a:extLst>
            </p:cNvPr>
            <p:cNvGrpSpPr/>
            <p:nvPr/>
          </p:nvGrpSpPr>
          <p:grpSpPr>
            <a:xfrm>
              <a:off x="7427564" y="2048920"/>
              <a:ext cx="548857" cy="548856"/>
              <a:chOff x="7117261" y="1751349"/>
              <a:chExt cx="548857" cy="548856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6846E82-9BB8-4231-BBE8-BDD52BF013E4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2D07DD32-C0CA-4FC0-8F7D-02206108AC35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69FECABC-E25A-4C72-B357-B07EC84575AB}"/>
                </a:ext>
              </a:extLst>
            </p:cNvPr>
            <p:cNvGrpSpPr/>
            <p:nvPr/>
          </p:nvGrpSpPr>
          <p:grpSpPr>
            <a:xfrm>
              <a:off x="7739271" y="2363686"/>
              <a:ext cx="548857" cy="548856"/>
              <a:chOff x="7117261" y="1751349"/>
              <a:chExt cx="548857" cy="548856"/>
            </a:xfrm>
          </p:grpSpPr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606D211D-8E62-4C69-AEFF-4237DB44DD92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3098DEF-6E7A-42B5-91A7-22655BF1D76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C7797268-423C-4062-AF9B-C3D1C4A3D431}"/>
                </a:ext>
              </a:extLst>
            </p:cNvPr>
            <p:cNvGrpSpPr/>
            <p:nvPr/>
          </p:nvGrpSpPr>
          <p:grpSpPr>
            <a:xfrm>
              <a:off x="8050978" y="2678452"/>
              <a:ext cx="548857" cy="548856"/>
              <a:chOff x="7117261" y="1751349"/>
              <a:chExt cx="548857" cy="548856"/>
            </a:xfrm>
          </p:grpSpPr>
          <p:sp>
            <p:nvSpPr>
              <p:cNvPr id="437" name="직사각형 436">
                <a:extLst>
                  <a:ext uri="{FF2B5EF4-FFF2-40B4-BE49-F238E27FC236}">
                    <a16:creationId xmlns:a16="http://schemas.microsoft.com/office/drawing/2014/main" id="{8ED33635-4C2D-4768-856C-74AFAD3E5D6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8" name="직사각형 437">
                <a:extLst>
                  <a:ext uri="{FF2B5EF4-FFF2-40B4-BE49-F238E27FC236}">
                    <a16:creationId xmlns:a16="http://schemas.microsoft.com/office/drawing/2014/main" id="{02E431C5-F94C-4D2B-A2E8-F7980C755698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8CB3071F-CB8E-43BC-91BB-7B05573795B8}"/>
                </a:ext>
              </a:extLst>
            </p:cNvPr>
            <p:cNvGrpSpPr/>
            <p:nvPr/>
          </p:nvGrpSpPr>
          <p:grpSpPr>
            <a:xfrm>
              <a:off x="8362685" y="2993218"/>
              <a:ext cx="548857" cy="548856"/>
              <a:chOff x="7117261" y="1751349"/>
              <a:chExt cx="548857" cy="548856"/>
            </a:xfrm>
          </p:grpSpPr>
          <p:sp>
            <p:nvSpPr>
              <p:cNvPr id="440" name="직사각형 439">
                <a:extLst>
                  <a:ext uri="{FF2B5EF4-FFF2-40B4-BE49-F238E27FC236}">
                    <a16:creationId xmlns:a16="http://schemas.microsoft.com/office/drawing/2014/main" id="{EE1B7DFE-366F-4E6C-B809-FA92A270EB7D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1" name="직사각형 440">
                <a:extLst>
                  <a:ext uri="{FF2B5EF4-FFF2-40B4-BE49-F238E27FC236}">
                    <a16:creationId xmlns:a16="http://schemas.microsoft.com/office/drawing/2014/main" id="{9CA2512F-3174-43E3-8F5B-275CCA24D68B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B0CD66EC-82A1-428F-85EE-18706EB13B42}"/>
                </a:ext>
              </a:extLst>
            </p:cNvPr>
            <p:cNvGrpSpPr/>
            <p:nvPr/>
          </p:nvGrpSpPr>
          <p:grpSpPr>
            <a:xfrm>
              <a:off x="8674392" y="3307984"/>
              <a:ext cx="548857" cy="548856"/>
              <a:chOff x="7117261" y="1751349"/>
              <a:chExt cx="548857" cy="548856"/>
            </a:xfrm>
          </p:grpSpPr>
          <p:sp>
            <p:nvSpPr>
              <p:cNvPr id="443" name="직사각형 442">
                <a:extLst>
                  <a:ext uri="{FF2B5EF4-FFF2-40B4-BE49-F238E27FC236}">
                    <a16:creationId xmlns:a16="http://schemas.microsoft.com/office/drawing/2014/main" id="{C0F745CD-A7D6-45BC-B575-720F36FCA5F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4" name="직사각형 443">
                <a:extLst>
                  <a:ext uri="{FF2B5EF4-FFF2-40B4-BE49-F238E27FC236}">
                    <a16:creationId xmlns:a16="http://schemas.microsoft.com/office/drawing/2014/main" id="{CABE1D5B-BF5B-4CF8-9E40-3E48E711AF5E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AD545D0-8057-4100-B6E6-AAAC9B5CD127}"/>
                </a:ext>
              </a:extLst>
            </p:cNvPr>
            <p:cNvGrpSpPr/>
            <p:nvPr/>
          </p:nvGrpSpPr>
          <p:grpSpPr>
            <a:xfrm>
              <a:off x="8986099" y="3622750"/>
              <a:ext cx="548857" cy="548856"/>
              <a:chOff x="7117261" y="1751349"/>
              <a:chExt cx="548857" cy="548856"/>
            </a:xfrm>
          </p:grpSpPr>
          <p:sp>
            <p:nvSpPr>
              <p:cNvPr id="446" name="직사각형 445">
                <a:extLst>
                  <a:ext uri="{FF2B5EF4-FFF2-40B4-BE49-F238E27FC236}">
                    <a16:creationId xmlns:a16="http://schemas.microsoft.com/office/drawing/2014/main" id="{6EE63DAE-3ABC-45B7-B242-3909912EB3D5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DBFDAD45-283E-475F-BE63-C36F7FACB65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DE618D5-94C9-484B-8C90-EBFD81075FA6}"/>
                </a:ext>
              </a:extLst>
            </p:cNvPr>
            <p:cNvGrpSpPr/>
            <p:nvPr/>
          </p:nvGrpSpPr>
          <p:grpSpPr>
            <a:xfrm>
              <a:off x="9297806" y="3937516"/>
              <a:ext cx="548857" cy="548856"/>
              <a:chOff x="7117261" y="1751349"/>
              <a:chExt cx="548857" cy="548856"/>
            </a:xfrm>
          </p:grpSpPr>
          <p:sp>
            <p:nvSpPr>
              <p:cNvPr id="449" name="직사각형 448">
                <a:extLst>
                  <a:ext uri="{FF2B5EF4-FFF2-40B4-BE49-F238E27FC236}">
                    <a16:creationId xmlns:a16="http://schemas.microsoft.com/office/drawing/2014/main" id="{CFDD4BC0-FA09-4962-BA51-0AD93F216E4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0" name="직사각형 449">
                <a:extLst>
                  <a:ext uri="{FF2B5EF4-FFF2-40B4-BE49-F238E27FC236}">
                    <a16:creationId xmlns:a16="http://schemas.microsoft.com/office/drawing/2014/main" id="{1B1C3C60-272D-4BBB-B70C-61B8186CA5F1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52" name="타원 451">
            <a:extLst>
              <a:ext uri="{FF2B5EF4-FFF2-40B4-BE49-F238E27FC236}">
                <a16:creationId xmlns:a16="http://schemas.microsoft.com/office/drawing/2014/main" id="{460AB68F-8E45-4692-9A1D-FC2FC4E18439}"/>
              </a:ext>
            </a:extLst>
          </p:cNvPr>
          <p:cNvSpPr/>
          <p:nvPr/>
        </p:nvSpPr>
        <p:spPr>
          <a:xfrm>
            <a:off x="6258455" y="4402730"/>
            <a:ext cx="14542" cy="145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018D3793-C63C-4D17-A285-C21EC10C99EB}"/>
              </a:ext>
            </a:extLst>
          </p:cNvPr>
          <p:cNvSpPr/>
          <p:nvPr/>
        </p:nvSpPr>
        <p:spPr>
          <a:xfrm>
            <a:off x="6045624" y="4302911"/>
            <a:ext cx="99939" cy="99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83B43A0D-9422-43F9-94E0-9237EB5A4803}"/>
              </a:ext>
            </a:extLst>
          </p:cNvPr>
          <p:cNvSpPr/>
          <p:nvPr/>
        </p:nvSpPr>
        <p:spPr>
          <a:xfrm>
            <a:off x="7192189" y="4248810"/>
            <a:ext cx="22606" cy="2260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9F44F7A4-70C6-4A10-A1B7-2988BAB895A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2106" y="4260113"/>
            <a:ext cx="1050083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0A0D3D02-1570-4B3A-99CC-6FC068A25C59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39983" y="4260113"/>
            <a:ext cx="1152205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7F62F798-6ACA-461F-B863-3210BECAC69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48263" y="4260113"/>
            <a:ext cx="1143925" cy="1402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>
            <a:extLst>
              <a:ext uri="{FF2B5EF4-FFF2-40B4-BE49-F238E27FC236}">
                <a16:creationId xmlns:a16="http://schemas.microsoft.com/office/drawing/2014/main" id="{99008C70-4CF0-4EA5-A23E-F8DC1970DB13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7626" y="4260113"/>
            <a:ext cx="1044563" cy="13750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DFD4527-0041-4A75-86B8-32A16DEB7A4F}"/>
              </a:ext>
            </a:extLst>
          </p:cNvPr>
          <p:cNvSpPr/>
          <p:nvPr/>
        </p:nvSpPr>
        <p:spPr>
          <a:xfrm rot="19151880">
            <a:off x="7131523" y="2312099"/>
            <a:ext cx="359476" cy="237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03EF20A-C321-47A1-BF6A-DA8F671F96B9}"/>
              </a:ext>
            </a:extLst>
          </p:cNvPr>
          <p:cNvSpPr/>
          <p:nvPr/>
        </p:nvSpPr>
        <p:spPr>
          <a:xfrm rot="19151880">
            <a:off x="7875940" y="2399646"/>
            <a:ext cx="359476" cy="18293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D0102DD-AAC3-405D-A752-00880D2472C1}"/>
              </a:ext>
            </a:extLst>
          </p:cNvPr>
          <p:cNvSpPr/>
          <p:nvPr/>
        </p:nvSpPr>
        <p:spPr>
          <a:xfrm rot="19151880">
            <a:off x="8561113" y="2405427"/>
            <a:ext cx="359476" cy="15363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2A0FC146-ECA4-48EA-A024-86FD7AE3525D}"/>
              </a:ext>
            </a:extLst>
          </p:cNvPr>
          <p:cNvCxnSpPr/>
          <p:nvPr/>
        </p:nvCxnSpPr>
        <p:spPr>
          <a:xfrm flipV="1">
            <a:off x="7384566" y="4226090"/>
            <a:ext cx="492007" cy="181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>
            <a:extLst>
              <a:ext uri="{FF2B5EF4-FFF2-40B4-BE49-F238E27FC236}">
                <a16:creationId xmlns:a16="http://schemas.microsoft.com/office/drawing/2014/main" id="{C87CE856-4DC8-4F5A-AC0B-CFF03B97C982}"/>
              </a:ext>
            </a:extLst>
          </p:cNvPr>
          <p:cNvCxnSpPr>
            <a:cxnSpLocks/>
          </p:cNvCxnSpPr>
          <p:nvPr/>
        </p:nvCxnSpPr>
        <p:spPr>
          <a:xfrm flipV="1">
            <a:off x="8115937" y="3881240"/>
            <a:ext cx="341684" cy="2862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>
            <a:extLst>
              <a:ext uri="{FF2B5EF4-FFF2-40B4-BE49-F238E27FC236}">
                <a16:creationId xmlns:a16="http://schemas.microsoft.com/office/drawing/2014/main" id="{733A535E-CA95-4252-859B-66286BD6BB72}"/>
              </a:ext>
            </a:extLst>
          </p:cNvPr>
          <p:cNvCxnSpPr>
            <a:cxnSpLocks/>
          </p:cNvCxnSpPr>
          <p:nvPr/>
        </p:nvCxnSpPr>
        <p:spPr>
          <a:xfrm flipV="1">
            <a:off x="8711761" y="3655978"/>
            <a:ext cx="333212" cy="143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AEB8D7EE-9DBB-4EBC-971B-ECDD8BD6F66E}"/>
              </a:ext>
            </a:extLst>
          </p:cNvPr>
          <p:cNvCxnSpPr>
            <a:cxnSpLocks/>
          </p:cNvCxnSpPr>
          <p:nvPr/>
        </p:nvCxnSpPr>
        <p:spPr>
          <a:xfrm>
            <a:off x="5785145" y="2532774"/>
            <a:ext cx="741942" cy="307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A6FCBEEA-B03B-4E36-B0D5-4D6896D8428A}"/>
              </a:ext>
            </a:extLst>
          </p:cNvPr>
          <p:cNvCxnSpPr>
            <a:cxnSpLocks/>
          </p:cNvCxnSpPr>
          <p:nvPr/>
        </p:nvCxnSpPr>
        <p:spPr>
          <a:xfrm>
            <a:off x="6778376" y="2763959"/>
            <a:ext cx="662228" cy="53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9159F654-828E-4874-B9FC-AEAD77E1FAC9}"/>
              </a:ext>
            </a:extLst>
          </p:cNvPr>
          <p:cNvCxnSpPr>
            <a:cxnSpLocks/>
          </p:cNvCxnSpPr>
          <p:nvPr/>
        </p:nvCxnSpPr>
        <p:spPr>
          <a:xfrm>
            <a:off x="7630569" y="2736783"/>
            <a:ext cx="579434" cy="21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71B9708-30EC-4FFB-9E89-253F86A05464}"/>
              </a:ext>
            </a:extLst>
          </p:cNvPr>
          <p:cNvSpPr txBox="1"/>
          <p:nvPr/>
        </p:nvSpPr>
        <p:spPr>
          <a:xfrm>
            <a:off x="377800" y="2390119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32x32x1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D5D75771-5B04-4128-8AE3-863FFB11F199}"/>
              </a:ext>
            </a:extLst>
          </p:cNvPr>
          <p:cNvSpPr txBox="1"/>
          <p:nvPr/>
        </p:nvSpPr>
        <p:spPr>
          <a:xfrm>
            <a:off x="1744905" y="2330192"/>
            <a:ext cx="1528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C1:feature maps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6@28x28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D179E314-B973-4767-BC92-F58322235607}"/>
              </a:ext>
            </a:extLst>
          </p:cNvPr>
          <p:cNvSpPr txBox="1"/>
          <p:nvPr/>
        </p:nvSpPr>
        <p:spPr>
          <a:xfrm>
            <a:off x="3385499" y="2559087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S2: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6@14x14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90B959F-D63C-4AA2-9207-121936BE8692}"/>
              </a:ext>
            </a:extLst>
          </p:cNvPr>
          <p:cNvSpPr txBox="1"/>
          <p:nvPr/>
        </p:nvSpPr>
        <p:spPr>
          <a:xfrm>
            <a:off x="4075863" y="182773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C3: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16@10x10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C149B79B-95A5-469D-951C-2C49FBCA167B}"/>
              </a:ext>
            </a:extLst>
          </p:cNvPr>
          <p:cNvSpPr txBox="1"/>
          <p:nvPr/>
        </p:nvSpPr>
        <p:spPr>
          <a:xfrm>
            <a:off x="5254391" y="2011224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S4: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16@5x5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99B5BB0-5F11-4DA0-8708-86FACB0EFA15}"/>
              </a:ext>
            </a:extLst>
          </p:cNvPr>
          <p:cNvSpPr txBox="1"/>
          <p:nvPr/>
        </p:nvSpPr>
        <p:spPr>
          <a:xfrm>
            <a:off x="6296907" y="2292474"/>
            <a:ext cx="914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C5: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E1AAB73D-B546-448A-A10F-317828B2DDAC}"/>
              </a:ext>
            </a:extLst>
          </p:cNvPr>
          <p:cNvSpPr txBox="1"/>
          <p:nvPr/>
        </p:nvSpPr>
        <p:spPr>
          <a:xfrm>
            <a:off x="7238053" y="2330888"/>
            <a:ext cx="902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F6: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9070C890-118D-43DB-8761-0F1FD5204C9D}"/>
              </a:ext>
            </a:extLst>
          </p:cNvPr>
          <p:cNvSpPr txBox="1"/>
          <p:nvPr/>
        </p:nvSpPr>
        <p:spPr>
          <a:xfrm>
            <a:off x="8197373" y="2257532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86A759AE-7BFE-49D2-961C-FE0796053917}"/>
              </a:ext>
            </a:extLst>
          </p:cNvPr>
          <p:cNvSpPr txBox="1"/>
          <p:nvPr/>
        </p:nvSpPr>
        <p:spPr>
          <a:xfrm>
            <a:off x="6667147" y="445942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EE7F65E3-FFC9-44B1-AFC6-B115D67C0D0D}"/>
              </a:ext>
            </a:extLst>
          </p:cNvPr>
          <p:cNvSpPr txBox="1"/>
          <p:nvPr/>
        </p:nvSpPr>
        <p:spPr>
          <a:xfrm>
            <a:off x="7903121" y="475055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연결선 480">
            <a:extLst>
              <a:ext uri="{FF2B5EF4-FFF2-40B4-BE49-F238E27FC236}">
                <a16:creationId xmlns:a16="http://schemas.microsoft.com/office/drawing/2014/main" id="{37E14078-5A7D-462D-8730-D332421C33D8}"/>
              </a:ext>
            </a:extLst>
          </p:cNvPr>
          <p:cNvCxnSpPr>
            <a:cxnSpLocks/>
          </p:cNvCxnSpPr>
          <p:nvPr/>
        </p:nvCxnSpPr>
        <p:spPr>
          <a:xfrm>
            <a:off x="1829545" y="4226090"/>
            <a:ext cx="2890" cy="56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직선 연결선 481">
            <a:extLst>
              <a:ext uri="{FF2B5EF4-FFF2-40B4-BE49-F238E27FC236}">
                <a16:creationId xmlns:a16="http://schemas.microsoft.com/office/drawing/2014/main" id="{68FBD8D0-6420-4BAE-968C-C88F077E7EDA}"/>
              </a:ext>
            </a:extLst>
          </p:cNvPr>
          <p:cNvCxnSpPr>
            <a:cxnSpLocks/>
          </p:cNvCxnSpPr>
          <p:nvPr/>
        </p:nvCxnSpPr>
        <p:spPr>
          <a:xfrm>
            <a:off x="3845704" y="3927153"/>
            <a:ext cx="0" cy="8315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직선 연결선 482">
            <a:extLst>
              <a:ext uri="{FF2B5EF4-FFF2-40B4-BE49-F238E27FC236}">
                <a16:creationId xmlns:a16="http://schemas.microsoft.com/office/drawing/2014/main" id="{5B6A2AD9-BDD3-4429-98EE-0FA06B8B1F3A}"/>
              </a:ext>
            </a:extLst>
          </p:cNvPr>
          <p:cNvCxnSpPr>
            <a:cxnSpLocks/>
          </p:cNvCxnSpPr>
          <p:nvPr/>
        </p:nvCxnSpPr>
        <p:spPr>
          <a:xfrm>
            <a:off x="5220494" y="4109194"/>
            <a:ext cx="0" cy="704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직선 연결선 483">
            <a:extLst>
              <a:ext uri="{FF2B5EF4-FFF2-40B4-BE49-F238E27FC236}">
                <a16:creationId xmlns:a16="http://schemas.microsoft.com/office/drawing/2014/main" id="{B5845732-36D1-42E4-9DD4-86B9BF073E16}"/>
              </a:ext>
            </a:extLst>
          </p:cNvPr>
          <p:cNvCxnSpPr>
            <a:cxnSpLocks/>
          </p:cNvCxnSpPr>
          <p:nvPr/>
        </p:nvCxnSpPr>
        <p:spPr>
          <a:xfrm>
            <a:off x="6544761" y="4361349"/>
            <a:ext cx="0" cy="4728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연결선 484">
            <a:extLst>
              <a:ext uri="{FF2B5EF4-FFF2-40B4-BE49-F238E27FC236}">
                <a16:creationId xmlns:a16="http://schemas.microsoft.com/office/drawing/2014/main" id="{22C18D43-932B-4B94-9A4B-8063A1D9A1A3}"/>
              </a:ext>
            </a:extLst>
          </p:cNvPr>
          <p:cNvCxnSpPr>
            <a:cxnSpLocks/>
          </p:cNvCxnSpPr>
          <p:nvPr/>
        </p:nvCxnSpPr>
        <p:spPr>
          <a:xfrm>
            <a:off x="7560398" y="4397616"/>
            <a:ext cx="0" cy="124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직선 연결선 485">
            <a:extLst>
              <a:ext uri="{FF2B5EF4-FFF2-40B4-BE49-F238E27FC236}">
                <a16:creationId xmlns:a16="http://schemas.microsoft.com/office/drawing/2014/main" id="{FE5C7C00-A787-4EB1-9A08-8D880281AD5A}"/>
              </a:ext>
            </a:extLst>
          </p:cNvPr>
          <p:cNvCxnSpPr>
            <a:cxnSpLocks/>
          </p:cNvCxnSpPr>
          <p:nvPr/>
        </p:nvCxnSpPr>
        <p:spPr>
          <a:xfrm>
            <a:off x="8319866" y="4082914"/>
            <a:ext cx="0" cy="670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직선 연결선 486">
            <a:extLst>
              <a:ext uri="{FF2B5EF4-FFF2-40B4-BE49-F238E27FC236}">
                <a16:creationId xmlns:a16="http://schemas.microsoft.com/office/drawing/2014/main" id="{B7F3B24A-6FEC-48AB-8121-7569B4CB2EA0}"/>
              </a:ext>
            </a:extLst>
          </p:cNvPr>
          <p:cNvCxnSpPr>
            <a:cxnSpLocks/>
          </p:cNvCxnSpPr>
          <p:nvPr/>
        </p:nvCxnSpPr>
        <p:spPr>
          <a:xfrm>
            <a:off x="8944899" y="3742659"/>
            <a:ext cx="0" cy="248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TextBox 487">
            <a:extLst>
              <a:ext uri="{FF2B5EF4-FFF2-40B4-BE49-F238E27FC236}">
                <a16:creationId xmlns:a16="http://schemas.microsoft.com/office/drawing/2014/main" id="{01535DF6-B236-44B7-BB28-8DBFF01A83B4}"/>
              </a:ext>
            </a:extLst>
          </p:cNvPr>
          <p:cNvSpPr txBox="1"/>
          <p:nvPr/>
        </p:nvSpPr>
        <p:spPr>
          <a:xfrm>
            <a:off x="759892" y="5678792"/>
            <a:ext cx="2349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 filters  5x5,  stride 1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 2x2, stride 2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3F761420-BA67-4E66-A7B9-ECB16AAC14E7}"/>
              </a:ext>
            </a:extLst>
          </p:cNvPr>
          <p:cNvSpPr txBox="1"/>
          <p:nvPr/>
        </p:nvSpPr>
        <p:spPr>
          <a:xfrm>
            <a:off x="556681" y="1011106"/>
            <a:ext cx="117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LeNet-5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9FF25A1-29FB-49E8-99E5-0A73A91950A4}"/>
              </a:ext>
            </a:extLst>
          </p:cNvPr>
          <p:cNvSpPr txBox="1"/>
          <p:nvPr/>
        </p:nvSpPr>
        <p:spPr>
          <a:xfrm>
            <a:off x="1409279" y="5086603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141363-90FA-4DAB-B8B0-2E27AA7C12BC}"/>
              </a:ext>
            </a:extLst>
          </p:cNvPr>
          <p:cNvSpPr txBox="1"/>
          <p:nvPr/>
        </p:nvSpPr>
        <p:spPr>
          <a:xfrm>
            <a:off x="4726654" y="5022718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16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840460B-D119-424B-A2CB-D8BAD3175BDD}"/>
              </a:ext>
            </a:extLst>
          </p:cNvPr>
          <p:cNvSpPr txBox="1"/>
          <p:nvPr/>
        </p:nvSpPr>
        <p:spPr>
          <a:xfrm>
            <a:off x="5939185" y="2098787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400) (400,84)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F0AB443-2BC3-478C-BF5B-8E2B7CCC7AF0}"/>
              </a:ext>
            </a:extLst>
          </p:cNvPr>
          <p:cNvSpPr txBox="1"/>
          <p:nvPr/>
        </p:nvSpPr>
        <p:spPr>
          <a:xfrm>
            <a:off x="7534911" y="1981540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(1,84)(84,26)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911E6-DC86-498A-951B-5455E8101252}"/>
              </a:ext>
            </a:extLst>
          </p:cNvPr>
          <p:cNvSpPr txBox="1"/>
          <p:nvPr/>
        </p:nvSpPr>
        <p:spPr>
          <a:xfrm>
            <a:off x="2978652" y="992958"/>
            <a:ext cx="752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,5,5,16)=&gt;(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,-1)=&gt;(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,400)(400,84)=&gt;(1,84)(84,26)=&gt;(1,26)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332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9063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활성함수는 네트워크에 비선형성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(nonlinearity)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추가하기 위해 사용됨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 없이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쌓은 네트워크는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1-layer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네트워크와 동일하기 때문에 활성 함수는 비성형함수로 불리기도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멀티레이어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때 활성함수를 사용하지 않으면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쓰나마나이다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517097" y="2395634"/>
            <a:ext cx="360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(Sigmoid Function)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611691" y="4760203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뇌의 뉴런과 유사하여 많이 쓰였음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/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56C814F4-433F-4A59-AC83-369412EC2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82" y="2696232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/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blipFill>
                <a:blip r:embed="rId5"/>
                <a:stretch>
                  <a:fillRect r="-416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3817658F-978F-43B4-81E7-7407654300D8}"/>
              </a:ext>
            </a:extLst>
          </p:cNvPr>
          <p:cNvGrpSpPr/>
          <p:nvPr/>
        </p:nvGrpSpPr>
        <p:grpSpPr>
          <a:xfrm>
            <a:off x="5048978" y="2564911"/>
            <a:ext cx="4001475" cy="2492824"/>
            <a:chOff x="5827822" y="3982358"/>
            <a:chExt cx="4001475" cy="2492824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91DCE1C9-1539-4EF1-A86E-E388E8DB4E1E}"/>
                </a:ext>
              </a:extLst>
            </p:cNvPr>
            <p:cNvSpPr/>
            <p:nvPr/>
          </p:nvSpPr>
          <p:spPr>
            <a:xfrm>
              <a:off x="7721449" y="5199631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C52E1A9-5221-45B3-9096-3048123997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0719" y="4476530"/>
              <a:ext cx="471225" cy="1430503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35095D3-EBF4-4AD9-9852-16DB4EB9E1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1804" y="3982358"/>
              <a:ext cx="1475854" cy="706837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A0256D6-C00E-4554-821F-F9794FFB0501}"/>
                </a:ext>
              </a:extLst>
            </p:cNvPr>
            <p:cNvSpPr/>
            <p:nvPr/>
          </p:nvSpPr>
          <p:spPr>
            <a:xfrm>
              <a:off x="8182386" y="4325575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C266D58-016D-4466-A8A8-09B6457C60E4}"/>
                </a:ext>
              </a:extLst>
            </p:cNvPr>
            <p:cNvSpPr/>
            <p:nvPr/>
          </p:nvSpPr>
          <p:spPr>
            <a:xfrm>
              <a:off x="8977658" y="4248453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C189359-A10E-46FC-BC79-F93968A1A3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1944" y="4252040"/>
              <a:ext cx="1817353" cy="1878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3CF87F2-8FA4-40B1-9A9C-948F21CF2C6C}"/>
                </a:ext>
              </a:extLst>
            </p:cNvPr>
            <p:cNvSpPr/>
            <p:nvPr/>
          </p:nvSpPr>
          <p:spPr>
            <a:xfrm>
              <a:off x="7278538" y="5964376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23A804F-A55A-4169-8295-A6C9769743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2736" y="5411258"/>
              <a:ext cx="1127810" cy="106392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2BE6B5F-BF59-499E-9DE2-A7EEEB8CB02E}"/>
                </a:ext>
              </a:extLst>
            </p:cNvPr>
            <p:cNvSpPr/>
            <p:nvPr/>
          </p:nvSpPr>
          <p:spPr>
            <a:xfrm>
              <a:off x="6438754" y="6054133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88A5B32-2699-4E4A-90D4-526CD6548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7822" y="6143890"/>
              <a:ext cx="1817352" cy="1878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4CFE54-DABB-4734-B161-D8D53AFF7D13}"/>
                </a:ext>
              </a:extLst>
            </p:cNvPr>
            <p:cNvSpPr txBox="1"/>
            <p:nvPr/>
          </p:nvSpPr>
          <p:spPr>
            <a:xfrm>
              <a:off x="7792291" y="5137171"/>
              <a:ext cx="8643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0.25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1C9DA92-8E24-48FF-B868-CAB2ECD096C1}"/>
              </a:ext>
            </a:extLst>
          </p:cNvPr>
          <p:cNvSpPr txBox="1"/>
          <p:nvPr/>
        </p:nvSpPr>
        <p:spPr>
          <a:xfrm>
            <a:off x="9233649" y="353695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60AB07-A994-4DC0-A907-27D64B0C41C4}"/>
              </a:ext>
            </a:extLst>
          </p:cNvPr>
          <p:cNvSpPr txBox="1"/>
          <p:nvPr/>
        </p:nvSpPr>
        <p:spPr>
          <a:xfrm>
            <a:off x="5880726" y="1872231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1000*0.25=250*0.25=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34780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01822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죽는 현상이 발생한다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gradient 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곱해 지니까 그 다음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전파되지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활성함수의 결과 값의 중심이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복잡하다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지수함수 계산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!! Gradient Vanishing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같이 결과값이 포화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(saturated)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되는 함수는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현상을 야기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레이어로 전파되는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그라디언트가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 지는 현상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레이어를 깊게 쌓으면 파라미터의 업데이트가 제대로 이루어지지 않음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극단의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미분값이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가깝기 때문에 발생하는 문제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88499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pic>
        <p:nvPicPr>
          <p:cNvPr id="112642" name="Picture 2">
            <a:extLst>
              <a:ext uri="{FF2B5EF4-FFF2-40B4-BE49-F238E27FC236}">
                <a16:creationId xmlns:a16="http://schemas.microsoft.com/office/drawing/2014/main" id="{7B1C7106-C45C-4190-AE24-C3DFD3DF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3" y="1787087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7D539-0377-4221-88C7-24A138C41013}"/>
              </a:ext>
            </a:extLst>
          </p:cNvPr>
          <p:cNvSpPr txBox="1"/>
          <p:nvPr/>
        </p:nvSpPr>
        <p:spPr>
          <a:xfrm>
            <a:off x="1962269" y="1412349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B672E-B449-441E-AB35-CA0F74D9A439}"/>
              </a:ext>
            </a:extLst>
          </p:cNvPr>
          <p:cNvSpPr txBox="1"/>
          <p:nvPr/>
        </p:nvSpPr>
        <p:spPr>
          <a:xfrm>
            <a:off x="6291754" y="141009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AF681-D4A5-4426-8656-374C56B6B6FE}"/>
              </a:ext>
            </a:extLst>
          </p:cNvPr>
          <p:cNvSpPr txBox="1"/>
          <p:nvPr/>
        </p:nvSpPr>
        <p:spPr>
          <a:xfrm>
            <a:off x="5723908" y="4359180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꼬리가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수렴하며 최대값이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12646" name="Picture 6">
            <a:extLst>
              <a:ext uri="{FF2B5EF4-FFF2-40B4-BE49-F238E27FC236}">
                <a16:creationId xmlns:a16="http://schemas.microsoft.com/office/drawing/2014/main" id="{BF5448D5-5F28-411F-8A37-DD2FAB78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37" y="1748644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05824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611691" y="946149"/>
            <a:ext cx="2589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볼릭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탄젠트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(tanh)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496077" y="4618978"/>
            <a:ext cx="58641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[-1, 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 중심이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 특성은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비슷함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이용하여 유도 가능</a:t>
            </a: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여전히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발생</a:t>
            </a:r>
          </a:p>
        </p:txBody>
      </p:sp>
      <p:pic>
        <p:nvPicPr>
          <p:cNvPr id="115720" name="Picture 8">
            <a:extLst>
              <a:ext uri="{FF2B5EF4-FFF2-40B4-BE49-F238E27FC236}">
                <a16:creationId xmlns:a16="http://schemas.microsoft.com/office/drawing/2014/main" id="{E8A3C424-4114-4624-830C-D7B3E585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95" y="1963104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2" name="Picture 10">
            <a:extLst>
              <a:ext uri="{FF2B5EF4-FFF2-40B4-BE49-F238E27FC236}">
                <a16:creationId xmlns:a16="http://schemas.microsoft.com/office/drawing/2014/main" id="{F27A461E-22EF-4B1A-8145-FD780E1D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954627"/>
            <a:ext cx="3810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/>
              <p:nvPr/>
            </p:nvSpPr>
            <p:spPr>
              <a:xfrm>
                <a:off x="806075" y="1570332"/>
                <a:ext cx="38152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−1=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75" y="1570332"/>
                <a:ext cx="3815212" cy="276999"/>
              </a:xfrm>
              <a:prstGeom prst="rect">
                <a:avLst/>
              </a:prstGeom>
              <a:blipFill>
                <a:blip r:embed="rId5"/>
                <a:stretch>
                  <a:fillRect l="-160" t="-4444" r="-160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/>
              <p:nvPr/>
            </p:nvSpPr>
            <p:spPr>
              <a:xfrm>
                <a:off x="5448940" y="1570331"/>
                <a:ext cx="4946482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940" y="1570331"/>
                <a:ext cx="4946482" cy="312650"/>
              </a:xfrm>
              <a:prstGeom prst="rect">
                <a:avLst/>
              </a:prstGeom>
              <a:blipFill>
                <a:blip r:embed="rId6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04E307F7-46FF-49C0-9D9A-D6D22B2C450E}"/>
              </a:ext>
            </a:extLst>
          </p:cNvPr>
          <p:cNvSpPr/>
          <p:nvPr/>
        </p:nvSpPr>
        <p:spPr>
          <a:xfrm>
            <a:off x="2867558" y="2980944"/>
            <a:ext cx="76810" cy="768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5F87623-34A2-4262-96C8-CAE773267600}"/>
              </a:ext>
            </a:extLst>
          </p:cNvPr>
          <p:cNvCxnSpPr/>
          <p:nvPr/>
        </p:nvCxnSpPr>
        <p:spPr>
          <a:xfrm flipH="1">
            <a:off x="2735885" y="2163738"/>
            <a:ext cx="340156" cy="2024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82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모델링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957243" y="1206695"/>
            <a:ext cx="85265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확률적 모델링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(probability modeling)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통계학 이론을 데이터 분석에 응용한 것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머신 러닝 형태 중 하나이고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현재에도 많이 사용됨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잘 알려진 알고리즘은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나이브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베이즈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(Naive Bayes)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회귀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(logistic 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 머신 러닝의 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"hello world"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이름은 회귀인데 회귀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알고리즘이 아닌 분류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(classification)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과학자가 분류 작업에 대한 초기 감을 위해 첫 번째로 선택되는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0A28D2-4016-4004-8CFE-ED638294E2A2}"/>
              </a:ext>
            </a:extLst>
          </p:cNvPr>
          <p:cNvSpPr/>
          <p:nvPr/>
        </p:nvSpPr>
        <p:spPr>
          <a:xfrm>
            <a:off x="1234533" y="5155023"/>
            <a:ext cx="7872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나이브 베이즈 알고리즘이란 입력 데이터의 특성이 모두 독립적이라고 가정하고 베이즈 정리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(Bayes’ theorem)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적용하는 머신 러닝 분류 알고리즘이다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158401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837663" y="1012344"/>
            <a:ext cx="3510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Rectified Linear Unit)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837663" y="3862234"/>
            <a:ext cx="617989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네트워크에서 가장 많이 쓰이는 활성 함수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선형아니야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NO! 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확 꺾이기 때문에 비선형이라고 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극단값이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포화되지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양수 지역은 선형적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매우 효율적이다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최대값 연산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수렴속도가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함수대비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빠르다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중심값이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마이너한 문제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음수인 경우 항상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출력함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파라미터 업데이트가 안됨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/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blipFill>
                <a:blip r:embed="rId3"/>
                <a:stretch>
                  <a:fillRect l="-1741" r="-1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6744" name="Picture 8">
            <a:extLst>
              <a:ext uri="{FF2B5EF4-FFF2-40B4-BE49-F238E27FC236}">
                <a16:creationId xmlns:a16="http://schemas.microsoft.com/office/drawing/2014/main" id="{4353A2A8-9688-4B52-9021-6B7016D1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42" y="1424480"/>
            <a:ext cx="36385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DC289B2-4921-4AA8-9381-81FC21EE737D}"/>
              </a:ext>
            </a:extLst>
          </p:cNvPr>
          <p:cNvSpPr/>
          <p:nvPr/>
        </p:nvSpPr>
        <p:spPr>
          <a:xfrm>
            <a:off x="7922686" y="2482836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13911F-B9AE-4275-B7C8-8F6C504D6309}"/>
              </a:ext>
            </a:extLst>
          </p:cNvPr>
          <p:cNvCxnSpPr/>
          <p:nvPr/>
        </p:nvCxnSpPr>
        <p:spPr>
          <a:xfrm flipH="1">
            <a:off x="7279764" y="1175501"/>
            <a:ext cx="1740061" cy="2276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C628C1E-C13E-4454-9039-007891B1C955}"/>
              </a:ext>
            </a:extLst>
          </p:cNvPr>
          <p:cNvCxnSpPr>
            <a:cxnSpLocks/>
          </p:cNvCxnSpPr>
          <p:nvPr/>
        </p:nvCxnSpPr>
        <p:spPr>
          <a:xfrm flipH="1">
            <a:off x="5037104" y="3451856"/>
            <a:ext cx="22426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92B0F41-B4AD-44A1-BD88-A57AD15EA32A}"/>
              </a:ext>
            </a:extLst>
          </p:cNvPr>
          <p:cNvSpPr/>
          <p:nvPr/>
        </p:nvSpPr>
        <p:spPr>
          <a:xfrm>
            <a:off x="6032599" y="3320719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6FCA3F9-96D9-4EF4-9119-7BB3E9144255}"/>
              </a:ext>
            </a:extLst>
          </p:cNvPr>
          <p:cNvCxnSpPr/>
          <p:nvPr/>
        </p:nvCxnSpPr>
        <p:spPr>
          <a:xfrm flipH="1">
            <a:off x="8733234" y="1839516"/>
            <a:ext cx="102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8A3FB64-B439-46CE-A666-AC173ADC4E25}"/>
              </a:ext>
            </a:extLst>
          </p:cNvPr>
          <p:cNvCxnSpPr/>
          <p:nvPr/>
        </p:nvCxnSpPr>
        <p:spPr>
          <a:xfrm flipH="1">
            <a:off x="8697515" y="2313678"/>
            <a:ext cx="102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196342D-A363-4A51-BE87-72953501B334}"/>
              </a:ext>
            </a:extLst>
          </p:cNvPr>
          <p:cNvCxnSpPr/>
          <p:nvPr/>
        </p:nvCxnSpPr>
        <p:spPr>
          <a:xfrm flipH="1">
            <a:off x="8710016" y="2892322"/>
            <a:ext cx="102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333434-C3FF-4593-BFF7-A7622FD4EC9A}"/>
              </a:ext>
            </a:extLst>
          </p:cNvPr>
          <p:cNvSpPr txBox="1"/>
          <p:nvPr/>
        </p:nvSpPr>
        <p:spPr>
          <a:xfrm>
            <a:off x="69850" y="657242"/>
            <a:ext cx="963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https://cs.stanford.edu/people/karpathy/convnetjs/demo/cifar10.html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24222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162872" y="2975424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</a:t>
            </a:r>
            <a:r>
              <a:rPr lang="en-US" altLang="ko-KR" sz="1400">
                <a:solidFill>
                  <a:srgbClr val="00B0F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80" name="사각형: 둥근 모서리 7179">
            <a:extLst>
              <a:ext uri="{FF2B5EF4-FFF2-40B4-BE49-F238E27FC236}">
                <a16:creationId xmlns:a16="http://schemas.microsoft.com/office/drawing/2014/main" id="{1C745B6A-19ED-4CD6-ADA2-2A4B1AD6131F}"/>
              </a:ext>
            </a:extLst>
          </p:cNvPr>
          <p:cNvSpPr/>
          <p:nvPr/>
        </p:nvSpPr>
        <p:spPr>
          <a:xfrm>
            <a:off x="3960194" y="4370934"/>
            <a:ext cx="4202349" cy="401637"/>
          </a:xfrm>
          <a:prstGeom prst="roundRect">
            <a:avLst/>
          </a:prstGeom>
          <a:noFill/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패팅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경우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번의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합성곱이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2" name="연결선: 꺾임 7181">
            <a:extLst>
              <a:ext uri="{FF2B5EF4-FFF2-40B4-BE49-F238E27FC236}">
                <a16:creationId xmlns:a16="http://schemas.microsoft.com/office/drawing/2014/main" id="{496A65F2-6990-4289-9901-DED366547233}"/>
              </a:ext>
            </a:extLst>
          </p:cNvPr>
          <p:cNvCxnSpPr>
            <a:cxnSpLocks/>
            <a:stCxn id="7180" idx="1"/>
          </p:cNvCxnSpPr>
          <p:nvPr/>
        </p:nvCxnSpPr>
        <p:spPr>
          <a:xfrm rot="10800000">
            <a:off x="3519808" y="4036607"/>
            <a:ext cx="440387" cy="535146"/>
          </a:xfrm>
          <a:prstGeom prst="bentConnector2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90172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B0F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98499" y="2808542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</a:t>
            </a:r>
            <a:r>
              <a:rPr lang="en-US" altLang="ko-KR" sz="1400">
                <a:solidFill>
                  <a:srgbClr val="00B0F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6214851" y="3413635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6266925" y="3434073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6318999" y="3454511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6371073" y="3474949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3858564" y="4170537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4511614" y="4143271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3791163" y="5154334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4531946" y="5141815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416267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7516238" y="4202348"/>
            <a:ext cx="1225685" cy="2594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1023144" y="2809950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2011736" y="3738359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945892" y="3328775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4302643" y="3584957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1491017" y="3303936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1405488" y="4072908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2044162" y="2875840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621785" y="2634027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2230037" y="2608670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2127254" y="2535953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2026282" y="2471103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3422017" y="2672582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4723656" y="294472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4840008" y="3549822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4892082" y="357026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4944156" y="3590698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4996230" y="3611136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2483721" y="4306724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3136771" y="4279458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2416320" y="5290521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3157103" y="5278002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5771744" y="3745154"/>
            <a:ext cx="3631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5669103" y="3924675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6638514" y="3513609"/>
            <a:ext cx="1026601" cy="936096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8040347" y="4068786"/>
            <a:ext cx="823720" cy="260824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7496783" y="3670570"/>
            <a:ext cx="1258110" cy="3891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7068766" y="4416357"/>
            <a:ext cx="1394298" cy="12321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7133617" y="3968884"/>
            <a:ext cx="1303506" cy="3048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8544423" y="3476944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7650932" y="3189725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3404720" y="466408"/>
            <a:ext cx="152604" cy="35263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7636352" y="1280538"/>
            <a:ext cx="152605" cy="189805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3089794" y="1771056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7295146" y="171751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80118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440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펼쳐 완전 연결 신경망에 주입한다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5759549" y="4056788"/>
            <a:ext cx="977947" cy="2069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578855" y="2945825"/>
            <a:ext cx="1249283" cy="1227148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1367631" y="3686582"/>
            <a:ext cx="2125330" cy="15423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112973" y="3359784"/>
            <a:ext cx="579551" cy="568966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3195494" y="3564186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952161" y="3339966"/>
            <a:ext cx="2383333" cy="3880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883919" y="3953511"/>
            <a:ext cx="2401089" cy="1108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1393503" y="2998398"/>
            <a:ext cx="2085251" cy="6053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258620" y="2805460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1541808" y="2785229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1459800" y="2727209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1379237" y="2675467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2492862" y="2836223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3531411" y="3053363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3624245" y="3536153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3665794" y="3552460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3707343" y="3568767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3748891" y="3585074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1744217" y="4140068"/>
            <a:ext cx="579551" cy="568966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2265271" y="4118313"/>
            <a:ext cx="579551" cy="568966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1690439" y="4925017"/>
            <a:ext cx="579551" cy="568966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2281493" y="4915029"/>
            <a:ext cx="579551" cy="568966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69200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387084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5059233" y="3507259"/>
            <a:ext cx="819102" cy="746890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6177724" y="3950222"/>
            <a:ext cx="657228" cy="208106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5744026" y="3632495"/>
            <a:ext cx="1003818" cy="31045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5402521" y="4227541"/>
            <a:ext cx="1112479" cy="9831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5454265" y="3870513"/>
            <a:ext cx="1040038" cy="2431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579915" y="347800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5867019" y="3248839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65907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38379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02568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59935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60817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65697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11964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40647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295691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533661" y="4400481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17302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70212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8952738" y="4225645"/>
            <a:ext cx="301148" cy="4852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24494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39723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11964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29276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02226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11964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33889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33889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40647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06632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65697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383582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388619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31252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33889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69330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69330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33889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70212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398014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272B6F-76BC-498B-AED1-5F71AE49E731}"/>
              </a:ext>
            </a:extLst>
          </p:cNvPr>
          <p:cNvSpPr txBox="1"/>
          <p:nvPr/>
        </p:nvSpPr>
        <p:spPr>
          <a:xfrm>
            <a:off x="5958760" y="4910436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,1,1,5)=&gt;(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618545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418650049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89C146EA-E6E0-43E5-A977-46D719BE5C66}"/>
              </a:ext>
            </a:extLst>
          </p:cNvPr>
          <p:cNvSpPr/>
          <p:nvPr/>
        </p:nvSpPr>
        <p:spPr>
          <a:xfrm rot="176877">
            <a:off x="3132829" y="3560453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전체 구조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020A29A-BB2E-4878-99BC-9A5EE4295CA4}"/>
              </a:ext>
            </a:extLst>
          </p:cNvPr>
          <p:cNvGrpSpPr/>
          <p:nvPr/>
        </p:nvGrpSpPr>
        <p:grpSpPr>
          <a:xfrm rot="176877">
            <a:off x="2104562" y="3567603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8C662E7-0BE2-4409-882C-A5BE90BBD130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D113AC3-2C21-40C4-B8C6-55EDCE23B491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F662D35-B57F-4A25-B5CC-CA28A009713A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35969F6-8E1D-4784-B982-70702743156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7BD9ABC-5E47-423B-B238-C3481AB29F8D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72999AAB-E37D-45CB-964C-7B1603700F93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C0A0F93-57D4-458F-B16B-FA001A8FD6BA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8E7CB4-1CE5-478D-A872-AAC215656548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806CC26-7C32-4AD5-805B-46018FF4ED14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760046" y="264351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1791254" y="448067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2961237" y="2702336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89952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407836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285745" y="2698899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4960775" y="2702335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86659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404543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23320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8068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81569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86449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32716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61399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316443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877190" y="4620895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38054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90964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9118056" y="4267847"/>
            <a:ext cx="314042" cy="3920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45246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417989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32716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50028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22978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32716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54641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54641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61399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27384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86449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404334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409371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52004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54641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90082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90082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54641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90964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418766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2089C2-CCAD-462B-84A4-DFA70CCC373E}"/>
              </a:ext>
            </a:extLst>
          </p:cNvPr>
          <p:cNvGrpSpPr/>
          <p:nvPr/>
        </p:nvGrpSpPr>
        <p:grpSpPr>
          <a:xfrm>
            <a:off x="1783127" y="4020266"/>
            <a:ext cx="548489" cy="365097"/>
            <a:chOff x="1744217" y="4130515"/>
            <a:chExt cx="793377" cy="528105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1744217" y="4140068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4A0B2125-6BC2-4F81-A01E-6C8429415E0D}"/>
                </a:ext>
              </a:extLst>
            </p:cNvPr>
            <p:cNvGrpSpPr/>
            <p:nvPr/>
          </p:nvGrpSpPr>
          <p:grpSpPr>
            <a:xfrm rot="176877">
              <a:off x="2017755" y="4130515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AA51B538-B5BF-418B-AA2C-4F9915DAC2F7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094033B6-28A8-4AFA-AD53-B938AE10537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D9875C50-4161-4DB5-94D5-774459EBE9F5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2BB24650-D342-4082-8083-4298123C00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4DB291E4-3993-4E76-B949-5FD70D00F96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3" name="직사각형 392">
                <a:extLst>
                  <a:ext uri="{FF2B5EF4-FFF2-40B4-BE49-F238E27FC236}">
                    <a16:creationId xmlns:a16="http://schemas.microsoft.com/office/drawing/2014/main" id="{CFCA631F-B504-4EF8-870C-7ED4D60DB5C2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4" name="직사각형 393">
                <a:extLst>
                  <a:ext uri="{FF2B5EF4-FFF2-40B4-BE49-F238E27FC236}">
                    <a16:creationId xmlns:a16="http://schemas.microsoft.com/office/drawing/2014/main" id="{C66F88B1-B251-4218-A6B5-E6EB138AFE85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5" name="직사각형 394">
                <a:extLst>
                  <a:ext uri="{FF2B5EF4-FFF2-40B4-BE49-F238E27FC236}">
                    <a16:creationId xmlns:a16="http://schemas.microsoft.com/office/drawing/2014/main" id="{4F422DA7-FD1A-4BA6-BF48-94D9DED0E74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6" name="직사각형 395">
                <a:extLst>
                  <a:ext uri="{FF2B5EF4-FFF2-40B4-BE49-F238E27FC236}">
                    <a16:creationId xmlns:a16="http://schemas.microsoft.com/office/drawing/2014/main" id="{BFC4FF78-E94C-42A6-97D5-0D07C804A3C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/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BB7443F1-980C-4F14-8A2F-16FF80848A64}"/>
              </a:ext>
            </a:extLst>
          </p:cNvPr>
          <p:cNvSpPr/>
          <p:nvPr/>
        </p:nvSpPr>
        <p:spPr>
          <a:xfrm rot="176877">
            <a:off x="587356" y="3249809"/>
            <a:ext cx="1195897" cy="11958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224ACA2-AEDE-432B-A1FD-AAEBB828AB53}"/>
              </a:ext>
            </a:extLst>
          </p:cNvPr>
          <p:cNvSpPr/>
          <p:nvPr/>
        </p:nvSpPr>
        <p:spPr>
          <a:xfrm rot="176877">
            <a:off x="803061" y="3549833"/>
            <a:ext cx="235008" cy="2350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56EB355D-CF2B-44BA-B470-9FB950A1C650}"/>
              </a:ext>
            </a:extLst>
          </p:cNvPr>
          <p:cNvSpPr/>
          <p:nvPr/>
        </p:nvSpPr>
        <p:spPr>
          <a:xfrm>
            <a:off x="3161957" y="3159137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856034" y="3612201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>
            <a:extLst>
              <a:ext uri="{FF2B5EF4-FFF2-40B4-BE49-F238E27FC236}">
                <a16:creationId xmlns:a16="http://schemas.microsoft.com/office/drawing/2014/main" id="{3D03F3BE-0250-4283-9FED-44AC4CF22E3C}"/>
              </a:ext>
            </a:extLst>
          </p:cNvPr>
          <p:cNvCxnSpPr>
            <a:cxnSpLocks/>
          </p:cNvCxnSpPr>
          <p:nvPr/>
        </p:nvCxnSpPr>
        <p:spPr>
          <a:xfrm>
            <a:off x="844920" y="3813997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268C5D56-9462-44D0-A11F-B3329E09D4B2}"/>
              </a:ext>
            </a:extLst>
          </p:cNvPr>
          <p:cNvCxnSpPr>
            <a:cxnSpLocks/>
          </p:cNvCxnSpPr>
          <p:nvPr/>
        </p:nvCxnSpPr>
        <p:spPr>
          <a:xfrm>
            <a:off x="976447" y="352781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0FA9BBA4-A514-491F-8AEE-5AAC03F05D72}"/>
              </a:ext>
            </a:extLst>
          </p:cNvPr>
          <p:cNvCxnSpPr>
            <a:cxnSpLocks/>
          </p:cNvCxnSpPr>
          <p:nvPr/>
        </p:nvCxnSpPr>
        <p:spPr>
          <a:xfrm>
            <a:off x="989472" y="371170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1532A128-FFF9-4FC9-A136-A8923FE6C1D1}"/>
              </a:ext>
            </a:extLst>
          </p:cNvPr>
          <p:cNvSpPr txBox="1"/>
          <p:nvPr/>
        </p:nvSpPr>
        <p:spPr>
          <a:xfrm>
            <a:off x="3021607" y="4693196"/>
            <a:ext cx="7200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채널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3" name="정육면체 412">
            <a:extLst>
              <a:ext uri="{FF2B5EF4-FFF2-40B4-BE49-F238E27FC236}">
                <a16:creationId xmlns:a16="http://schemas.microsoft.com/office/drawing/2014/main" id="{15B3CFB7-A89A-4BC5-AD77-F3E2A2A4E8C3}"/>
              </a:ext>
            </a:extLst>
          </p:cNvPr>
          <p:cNvSpPr/>
          <p:nvPr/>
        </p:nvSpPr>
        <p:spPr>
          <a:xfrm>
            <a:off x="5107954" y="3154100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2B982061-AEAF-478C-A2DC-2640CB62A1BF}"/>
              </a:ext>
            </a:extLst>
          </p:cNvPr>
          <p:cNvGrpSpPr/>
          <p:nvPr/>
        </p:nvGrpSpPr>
        <p:grpSpPr>
          <a:xfrm rot="176877">
            <a:off x="5574480" y="3656691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6089A3ED-914C-4313-8466-235941E4ABD4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1ECA58AD-7F20-4BF3-8EBC-83F0CEA39B85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89504607-7224-47F6-AF03-7797DFD43057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87512A34-7FF9-4332-BC12-9D24488BC6C0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41EC471B-418B-4D99-8B96-78D87B703218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439918B9-B0DE-4743-B6CE-445BD9935792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68E2E1D5-B405-480B-8576-F7E0468337D0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6DFD86D6-50F7-4F26-9995-8DA0D4434A82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00C48506-8B78-4E6A-B4F2-E71899077C73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47CFF803-9695-4766-82E4-E04BD77FEFB7}"/>
              </a:ext>
            </a:extLst>
          </p:cNvPr>
          <p:cNvSpPr/>
          <p:nvPr/>
        </p:nvSpPr>
        <p:spPr>
          <a:xfrm rot="176877">
            <a:off x="6464496" y="3647311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86EF41F8-36FA-46ED-AC99-EC95F2FC00C3}"/>
              </a:ext>
            </a:extLst>
          </p:cNvPr>
          <p:cNvCxnSpPr>
            <a:cxnSpLocks/>
          </p:cNvCxnSpPr>
          <p:nvPr/>
        </p:nvCxnSpPr>
        <p:spPr>
          <a:xfrm flipV="1">
            <a:off x="5609617" y="370188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정육면체 423">
            <a:extLst>
              <a:ext uri="{FF2B5EF4-FFF2-40B4-BE49-F238E27FC236}">
                <a16:creationId xmlns:a16="http://schemas.microsoft.com/office/drawing/2014/main" id="{7E32F161-1D33-4FAE-AB74-123B98ABCD88}"/>
              </a:ext>
            </a:extLst>
          </p:cNvPr>
          <p:cNvSpPr/>
          <p:nvPr/>
        </p:nvSpPr>
        <p:spPr>
          <a:xfrm>
            <a:off x="6503367" y="3418942"/>
            <a:ext cx="580647" cy="1062090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57602C2B-6C40-4362-B230-5F0F79CEDEDF}"/>
              </a:ext>
            </a:extLst>
          </p:cNvPr>
          <p:cNvCxnSpPr>
            <a:cxnSpLocks/>
          </p:cNvCxnSpPr>
          <p:nvPr/>
        </p:nvCxnSpPr>
        <p:spPr>
          <a:xfrm flipV="1">
            <a:off x="5613342" y="3908362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817DECA5-B66F-48B5-9FD7-927809AC490F}"/>
              </a:ext>
            </a:extLst>
          </p:cNvPr>
          <p:cNvCxnSpPr>
            <a:cxnSpLocks/>
          </p:cNvCxnSpPr>
          <p:nvPr/>
        </p:nvCxnSpPr>
        <p:spPr>
          <a:xfrm flipV="1">
            <a:off x="5764694" y="3597944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8D375CD9-A780-4D57-A6F8-16A67076E5E9}"/>
              </a:ext>
            </a:extLst>
          </p:cNvPr>
          <p:cNvCxnSpPr>
            <a:cxnSpLocks/>
          </p:cNvCxnSpPr>
          <p:nvPr/>
        </p:nvCxnSpPr>
        <p:spPr>
          <a:xfrm flipV="1">
            <a:off x="5743718" y="381073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TextBox 430">
            <a:extLst>
              <a:ext uri="{FF2B5EF4-FFF2-40B4-BE49-F238E27FC236}">
                <a16:creationId xmlns:a16="http://schemas.microsoft.com/office/drawing/2014/main" id="{DF53F415-8EB8-460C-9ABB-4D8249614783}"/>
              </a:ext>
            </a:extLst>
          </p:cNvPr>
          <p:cNvSpPr txBox="1"/>
          <p:nvPr/>
        </p:nvSpPr>
        <p:spPr>
          <a:xfrm>
            <a:off x="3669115" y="345403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5AA24465-66ED-45F3-8715-00A430065C7A}"/>
              </a:ext>
            </a:extLst>
          </p:cNvPr>
          <p:cNvSpPr txBox="1"/>
          <p:nvPr/>
        </p:nvSpPr>
        <p:spPr>
          <a:xfrm>
            <a:off x="3969322" y="362517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680B2DE7-6C2B-4D08-B4F7-C544B263F42B}"/>
              </a:ext>
            </a:extLst>
          </p:cNvPr>
          <p:cNvSpPr txBox="1"/>
          <p:nvPr/>
        </p:nvSpPr>
        <p:spPr>
          <a:xfrm>
            <a:off x="5713790" y="337741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B6DC5154-5CA8-4A57-914B-D35C1972091D}"/>
              </a:ext>
            </a:extLst>
          </p:cNvPr>
          <p:cNvSpPr txBox="1"/>
          <p:nvPr/>
        </p:nvSpPr>
        <p:spPr>
          <a:xfrm>
            <a:off x="5920056" y="398788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AF81F684-8F37-41E7-A56A-DCB860921ADB}"/>
              </a:ext>
            </a:extLst>
          </p:cNvPr>
          <p:cNvSpPr txBox="1"/>
          <p:nvPr/>
        </p:nvSpPr>
        <p:spPr>
          <a:xfrm>
            <a:off x="5146442" y="457626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166B40DD-5599-4229-9C06-A635DA9832D9}"/>
              </a:ext>
            </a:extLst>
          </p:cNvPr>
          <p:cNvSpPr txBox="1"/>
          <p:nvPr/>
        </p:nvSpPr>
        <p:spPr>
          <a:xfrm>
            <a:off x="6501230" y="4263501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FE8A7CEE-0299-47CB-86C6-685004409B5E}"/>
              </a:ext>
            </a:extLst>
          </p:cNvPr>
          <p:cNvSpPr txBox="1"/>
          <p:nvPr/>
        </p:nvSpPr>
        <p:spPr>
          <a:xfrm>
            <a:off x="6732699" y="354640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1D660817-142F-4240-9AB9-E26F96E7BB3D}"/>
              </a:ext>
            </a:extLst>
          </p:cNvPr>
          <p:cNvSpPr txBox="1"/>
          <p:nvPr/>
        </p:nvSpPr>
        <p:spPr>
          <a:xfrm>
            <a:off x="6923628" y="3805207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35E53065-AAC4-4588-8FCF-D6440AE8585C}"/>
              </a:ext>
            </a:extLst>
          </p:cNvPr>
          <p:cNvSpPr txBox="1"/>
          <p:nvPr/>
        </p:nvSpPr>
        <p:spPr>
          <a:xfrm>
            <a:off x="8397467" y="439422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05CE4842-CDAA-4E06-96A1-6351EE2A3AC9}"/>
              </a:ext>
            </a:extLst>
          </p:cNvPr>
          <p:cNvSpPr txBox="1"/>
          <p:nvPr/>
        </p:nvSpPr>
        <p:spPr>
          <a:xfrm>
            <a:off x="7668778" y="4586943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66289" y="5751602"/>
            <a:ext cx="5726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- 28x28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흑백 이미지와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최대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크기를 줄인다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일렬로 펼쳐서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가진 완전 연결층과 연결 시킨다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클래스를 구분하기 위한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함수에 연결한다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5610BD-6E3C-4EB2-A2D0-60AF8A7188CC}"/>
              </a:ext>
            </a:extLst>
          </p:cNvPr>
          <p:cNvSpPr txBox="1"/>
          <p:nvPr/>
        </p:nvSpPr>
        <p:spPr>
          <a:xfrm>
            <a:off x="6072607" y="4455205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,14,14,10)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15C01F-8D20-4274-A32C-DB5927A5D3BF}"/>
              </a:ext>
            </a:extLst>
          </p:cNvPr>
          <p:cNvSpPr txBox="1"/>
          <p:nvPr/>
        </p:nvSpPr>
        <p:spPr>
          <a:xfrm>
            <a:off x="6170359" y="5103403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(128,1960)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D72560D-4155-4366-8CCC-A90CEF8FE045}"/>
              </a:ext>
            </a:extLst>
          </p:cNvPr>
          <p:cNvSpPr txBox="1"/>
          <p:nvPr/>
        </p:nvSpPr>
        <p:spPr>
          <a:xfrm>
            <a:off x="7146742" y="5108891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(1960, 100)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083B0DC-0A39-40BD-808F-B569C0B54789}"/>
              </a:ext>
            </a:extLst>
          </p:cNvPr>
          <p:cNvSpPr txBox="1"/>
          <p:nvPr/>
        </p:nvSpPr>
        <p:spPr>
          <a:xfrm>
            <a:off x="8812590" y="568085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(100,10)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0DC2D92-5224-48C7-891A-B8AA5BAF7317}"/>
              </a:ext>
            </a:extLst>
          </p:cNvPr>
          <p:cNvSpPr txBox="1"/>
          <p:nvPr/>
        </p:nvSpPr>
        <p:spPr>
          <a:xfrm>
            <a:off x="7547546" y="5403392"/>
            <a:ext cx="3690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3F1358A-D0D5-4BDD-ACBF-BCF63D88CC00}"/>
              </a:ext>
            </a:extLst>
          </p:cNvPr>
          <p:cNvSpPr txBox="1"/>
          <p:nvPr/>
        </p:nvSpPr>
        <p:spPr>
          <a:xfrm>
            <a:off x="9190170" y="5974739"/>
            <a:ext cx="388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4CCFA6-9421-4A9B-B17E-FF075A378F99}"/>
              </a:ext>
            </a:extLst>
          </p:cNvPr>
          <p:cNvSpPr txBox="1"/>
          <p:nvPr/>
        </p:nvSpPr>
        <p:spPr>
          <a:xfrm>
            <a:off x="7412602" y="483536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 (100,)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08B2616-05F8-40A2-BAB5-9DBE2EC1B6FD}"/>
              </a:ext>
            </a:extLst>
          </p:cNvPr>
          <p:cNvSpPr txBox="1"/>
          <p:nvPr/>
        </p:nvSpPr>
        <p:spPr>
          <a:xfrm>
            <a:off x="8701366" y="4831007"/>
            <a:ext cx="707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 (10,)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CFD8569-7741-41B0-ADAA-C6408E5DBFFC}"/>
              </a:ext>
            </a:extLst>
          </p:cNvPr>
          <p:cNvSpPr txBox="1"/>
          <p:nvPr/>
        </p:nvSpPr>
        <p:spPr>
          <a:xfrm>
            <a:off x="1380918" y="5076227"/>
            <a:ext cx="1808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conv_w (3,3,1,10)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6F6BE-EFF1-486D-A1AA-891F440F867E}"/>
              </a:ext>
            </a:extLst>
          </p:cNvPr>
          <p:cNvSpPr txBox="1"/>
          <p:nvPr/>
        </p:nvSpPr>
        <p:spPr>
          <a:xfrm>
            <a:off x="1390604" y="5301997"/>
            <a:ext cx="1327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conv_b (10,)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7E3B3C8-ECB8-450B-A4AB-FEB392B9319E}"/>
              </a:ext>
            </a:extLst>
          </p:cNvPr>
          <p:cNvSpPr txBox="1"/>
          <p:nvPr/>
        </p:nvSpPr>
        <p:spPr>
          <a:xfrm>
            <a:off x="7980723" y="5708355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5DEA094-5A40-4E7D-BB8E-6BA1DFF464F1}"/>
              </a:ext>
            </a:extLst>
          </p:cNvPr>
          <p:cNvSpPr txBox="1"/>
          <p:nvPr/>
        </p:nvSpPr>
        <p:spPr>
          <a:xfrm>
            <a:off x="9643815" y="3720569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E95FA-4E48-4500-9F78-9D08B88D35E1}"/>
              </a:ext>
            </a:extLst>
          </p:cNvPr>
          <p:cNvSpPr txBox="1"/>
          <p:nvPr/>
        </p:nvSpPr>
        <p:spPr>
          <a:xfrm>
            <a:off x="298927" y="2136126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128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,28,28,1)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0C59B1E-F62C-4B20-9FA3-A5AC091147BE}"/>
              </a:ext>
            </a:extLst>
          </p:cNvPr>
          <p:cNvSpPr txBox="1"/>
          <p:nvPr/>
        </p:nvSpPr>
        <p:spPr>
          <a:xfrm>
            <a:off x="2973227" y="2167763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(128,28,28,10)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3EE8757-9956-4189-B34A-9D2F2E5B5DE8}"/>
              </a:ext>
            </a:extLst>
          </p:cNvPr>
          <p:cNvSpPr txBox="1"/>
          <p:nvPr/>
        </p:nvSpPr>
        <p:spPr>
          <a:xfrm>
            <a:off x="6045823" y="2181501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(128,14,14,10)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460350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83600" y="3127913"/>
            <a:ext cx="78620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사용할 가중치이다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3x3x1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사용하므로 가중치의 전체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strides, padding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가로와 세로 크기를 일정하게 만들기 위하여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 padding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'SAME'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지정한다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3x3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합성곱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연산을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tf.nn.conv2d(x,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strides=1, padding='SAME')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E2FD7F5-6C12-43FA-89B2-82146735FC24}"/>
              </a:ext>
            </a:extLst>
          </p:cNvPr>
          <p:cNvSpPr txBox="1"/>
          <p:nvPr/>
        </p:nvSpPr>
        <p:spPr>
          <a:xfrm>
            <a:off x="952666" y="4631876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적용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76EA920-FFD1-4D5D-AC5B-1238129CF076}"/>
              </a:ext>
            </a:extLst>
          </p:cNvPr>
          <p:cNvSpPr/>
          <p:nvPr/>
        </p:nvSpPr>
        <p:spPr>
          <a:xfrm>
            <a:off x="1254330" y="497467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3589734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0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적용하고 완전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tf.nn.max_pool2d(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strides=2, padding='VALID')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배치 차원을 제외하고 출력을 일렬로 펼칩니다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[0], -1])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z1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self.w1) + self.b1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층의 선형 식을 계산합니다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(z1)  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z2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(a1, self.w2) + self.b2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두 번째 층의 선형 식을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z2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298088"/>
            <a:ext cx="57924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단계에서 만들어진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tf.reshape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사용해 일렬로 펼친다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배치 차원을 제외한 나머지 차원만 펼쳐야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np.dot()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tf.matmul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바꿔서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conv2d()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반환하기 때문임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연결층의 활성화 함수도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583810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미분의 사용 방법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([1.0, 2.0, 3.0]))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y = x ** 3 + 2 * x + 5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x))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75654" y="3688488"/>
            <a:ext cx="89541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같은 딥러닝 패키지들은 사용자가 작성한 연산을 계산 그래프로 만들어 자동 미분 기능을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미분기능을 사용하면 임의의 파이썬 코드나 함수에 대한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 미분 기능을 사용하려면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블럭으로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tf.GradientTape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객체가 감시할 코드를 감싸야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안에서 일어나는 모든 연산을 기록하고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변수인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자동으로 추적한다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계산하려면 미분 대상 객체와 변수를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/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blipFill>
                <a:blip r:embed="rId3"/>
                <a:stretch>
                  <a:fillRect r="-140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/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blipFill>
                <a:blip r:embed="rId4"/>
                <a:stretch>
                  <a:fillRect l="-1015" r="-152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C9080CD-2290-4CF0-84F8-9BD1C5BC93BC}"/>
              </a:ext>
            </a:extLst>
          </p:cNvPr>
          <p:cNvSpPr txBox="1"/>
          <p:nvPr/>
        </p:nvSpPr>
        <p:spPr>
          <a:xfrm>
            <a:off x="3019551" y="582723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미분하면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779105-90D8-4462-924A-D0C3DA6FC886}"/>
              </a:ext>
            </a:extLst>
          </p:cNvPr>
          <p:cNvSpPr txBox="1"/>
          <p:nvPr/>
        </p:nvSpPr>
        <p:spPr>
          <a:xfrm>
            <a:off x="5373868" y="582945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되므로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CE698-CC07-4BFA-A8DD-6D1B05E58C69}"/>
              </a:ext>
            </a:extLst>
          </p:cNvPr>
          <p:cNvSpPr txBox="1"/>
          <p:nvPr/>
        </p:nvSpPr>
        <p:spPr>
          <a:xfrm>
            <a:off x="1130327" y="6277173"/>
            <a:ext cx="509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1.0, 2.0, 3.0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미분 방정식에 대입하면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5.0, 14.0, 29.0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얻는다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B8B97-6200-469D-9AC7-C85674E94168}"/>
              </a:ext>
            </a:extLst>
          </p:cNvPr>
          <p:cNvSpPr txBox="1"/>
          <p:nvPr/>
        </p:nvSpPr>
        <p:spPr>
          <a:xfrm>
            <a:off x="1254330" y="322208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tf.Tensor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([ 5. 14. 29.], shape=(3,),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=float64)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99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소스 공유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440826" y="1242168"/>
            <a:ext cx="633218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github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접속 후 다운로드 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3"/>
              </a:rPr>
              <a:t>https://github.com/imguru-mooc/AI_NLP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초창기 신경망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1165399" y="1422286"/>
            <a:ext cx="852650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1950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신경망의 핵심 아이디어 등장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본격적으로 시작되지 못함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1980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재발견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신경망에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적용 시작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1990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신경망과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역전파을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미국 우편 서비스에 이용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8322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구현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tf.nn.softmax_cross_entropy_with_logits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tf.reduce_mean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8514" y="3779407"/>
            <a:ext cx="840153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 기능을 사용하면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ConvolutionNetwork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backprop()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구현할 필요가 없다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수행한 다음 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tf.nn.softmax_cross_entropy_with_logits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계산의 결과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타깃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기반으로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크로스 엔트로피 손실과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올바르게 처리해 주므로 편하다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배치의 각 샘플에 대한 손실을 반환하므로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reduce_mean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평균을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52595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self.w1, self.b1, self.w2, self.b2]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grads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가중치를 업데이트합니다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self.optimizer.apply_gradients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(zip(grads,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3259" y="4042164"/>
            <a:ext cx="83410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tape.gradient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 이용하면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자동으로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가중치와 절편인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con_b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포함하여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필요한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weights_list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나열한다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사용하면 간단하게 알고리즘을 바꾸어 테스트할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self.optimizer.apply_gradients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묶은 리스트를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382311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34163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self.optimizer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tf.optimizers.SGD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=self.lr)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print('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end=' 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print('.', end='')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손실을 기록합니다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평균내어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훈련 손실 값으로 저장합니다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self.val_losses.append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197138" y="5537101"/>
            <a:ext cx="63334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텐서플로는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 아래에 여러 종류의 경사 하강법을 구현해 놓았다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SGD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tf.optimizers.SGD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기본 경사 하강법이다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08188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27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init_weights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(self,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g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tf.initializers.glorot_uniform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(g((3, 3, 1,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14 * 14 *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self.w1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self.w2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123460"/>
            <a:ext cx="55056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glorot_uniform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초기화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만들어야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np.zeros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64bit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32bit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바꿔준다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64086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tf.keras.datasets.fashion_mnist.load_data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503882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세트로 나누기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2846683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952666" y="3619937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5E703D-83DB-4F67-81CA-3D7F137D65F0}"/>
              </a:ext>
            </a:extLst>
          </p:cNvPr>
          <p:cNvSpPr/>
          <p:nvPr/>
        </p:nvSpPr>
        <p:spPr>
          <a:xfrm>
            <a:off x="1254330" y="3962738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167CD-3E41-494D-9F30-57AA5C91C623}"/>
              </a:ext>
            </a:extLst>
          </p:cNvPr>
          <p:cNvSpPr txBox="1"/>
          <p:nvPr/>
        </p:nvSpPr>
        <p:spPr>
          <a:xfrm>
            <a:off x="952666" y="4551326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준비하기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CB3489-9140-448E-B5DC-F6F11C297DFC}"/>
              </a:ext>
            </a:extLst>
          </p:cNvPr>
          <p:cNvSpPr/>
          <p:nvPr/>
        </p:nvSpPr>
        <p:spPr>
          <a:xfrm>
            <a:off x="1254330" y="489412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8A2E4D-4B02-42A6-90AC-E5AEAD2CB105}"/>
              </a:ext>
            </a:extLst>
          </p:cNvPr>
          <p:cNvSpPr/>
          <p:nvPr/>
        </p:nvSpPr>
        <p:spPr>
          <a:xfrm>
            <a:off x="1254329" y="540661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x_train.shape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10315-DDE3-4D0B-985B-DE1BD9F191B7}"/>
              </a:ext>
            </a:extLst>
          </p:cNvPr>
          <p:cNvSpPr txBox="1"/>
          <p:nvPr/>
        </p:nvSpPr>
        <p:spPr>
          <a:xfrm>
            <a:off x="1335783" y="5708379"/>
            <a:ext cx="1399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(48000, 28, 28, 1)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197336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표준화 전처리하기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808683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3151484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ConvolutionNetwork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=10, units=100,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=128,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cn.fit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1304763" y="3958492"/>
            <a:ext cx="5234125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0 ..................................................................................................................</a:t>
            </a:r>
          </a:p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1 ...................................................................................................................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19 ................................................................................................................. </a:t>
            </a:r>
          </a:p>
          <a:p>
            <a:pPr lvl="0">
              <a:defRPr/>
            </a:pP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46840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445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그래프 그리고 검증 세트의 정확도 확인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cn.val_losses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26978" name="Picture 2">
            <a:extLst>
              <a:ext uri="{FF2B5EF4-FFF2-40B4-BE49-F238E27FC236}">
                <a16:creationId xmlns:a16="http://schemas.microsoft.com/office/drawing/2014/main" id="{AC9B506D-088B-4530-8E9B-629A4E9B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68" y="3570985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77C175-CBE8-45C3-9AA2-535D760F22C3}"/>
              </a:ext>
            </a:extLst>
          </p:cNvPr>
          <p:cNvSpPr/>
          <p:nvPr/>
        </p:nvSpPr>
        <p:spPr>
          <a:xfrm>
            <a:off x="1254329" y="606653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cn.score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13290-484A-4E35-998F-792633569D2C}"/>
              </a:ext>
            </a:extLst>
          </p:cNvPr>
          <p:cNvSpPr txBox="1"/>
          <p:nvPr/>
        </p:nvSpPr>
        <p:spPr>
          <a:xfrm>
            <a:off x="1352060" y="6343534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0.87725</a:t>
            </a: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73184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570367585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필요한 클래스들을 임포트하기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import Conv2D, MaxPooling2D, Flatten, Dense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1BA04-F396-4B1A-A264-B5F89DA0FE49}"/>
              </a:ext>
            </a:extLst>
          </p:cNvPr>
          <p:cNvSpPr txBox="1"/>
          <p:nvPr/>
        </p:nvSpPr>
        <p:spPr>
          <a:xfrm>
            <a:off x="952666" y="2523653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FFCC2D-0C80-426F-B8A2-E9EF2741692E}"/>
              </a:ext>
            </a:extLst>
          </p:cNvPr>
          <p:cNvSpPr/>
          <p:nvPr/>
        </p:nvSpPr>
        <p:spPr>
          <a:xfrm>
            <a:off x="1254330" y="2866454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 =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conv1.add(Conv2D(10, (3, 3),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=(28, 28, 1)))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57315" y="3368380"/>
            <a:ext cx="5869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Conv2D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커널의 개수이다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매개변수는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커널의 크기로 높이와 너비를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지정한다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padding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same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을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이때 대소문자를 구분하지 않는다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Sequential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클래스에 층을 처음 추가할 때는 배치 차원을 제외한 입력의 크기를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4468069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4810870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conv1.add(MaxPooling2D((2, 2)))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C5952-57A6-46FD-9945-D61D71B8719A}"/>
              </a:ext>
            </a:extLst>
          </p:cNvPr>
          <p:cNvSpPr txBox="1"/>
          <p:nvPr/>
        </p:nvSpPr>
        <p:spPr>
          <a:xfrm>
            <a:off x="1357315" y="5148983"/>
            <a:ext cx="831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MaxPooling2D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풀링의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높이와 너비를 나타내는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튜플이며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,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스트라이드는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strides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 지정할 수 있음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padding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지정하며 기본값은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'valid'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25930E-FF4D-445F-ADAE-A17D23E5BD72}"/>
              </a:ext>
            </a:extLst>
          </p:cNvPr>
          <p:cNvSpPr txBox="1"/>
          <p:nvPr/>
        </p:nvSpPr>
        <p:spPr>
          <a:xfrm>
            <a:off x="952666" y="5677527"/>
            <a:ext cx="3841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4.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연결층에 주입할 수 있도록 특성 맵 펼치기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745494-D03D-4FFA-80FA-5890EE3AD2CD}"/>
              </a:ext>
            </a:extLst>
          </p:cNvPr>
          <p:cNvSpPr/>
          <p:nvPr/>
        </p:nvSpPr>
        <p:spPr>
          <a:xfrm>
            <a:off x="1254330" y="6020328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conv1.add(Flatten())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57315" y="6358441"/>
            <a:ext cx="7784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다음에는 완전 연결층에 연결하기 위해 배치 차원을 제외하고 일렬로 펼쳐야 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 일은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Flatten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클래스가 수행함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32732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5.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연결층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쌓기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00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첫 번째 완전 연결층에는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100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개의 뉴런을 사용하고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렐루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활성화 함수를 적용한다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 출력층에는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클래스에 대응하는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사용하고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적용한다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3212080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구조 살펴보기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3554881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conv1.summary()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28178" y="3928459"/>
            <a:ext cx="4977645" cy="283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Model: "sequential"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 (type)                 Output Shape              Param #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 (Conv2D)              (None, 28, 28, 10)        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( 3x3x1x10+10 )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max_pooling2d (MaxPooling2D) (None, 14, 14, 10)        0      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flatten (Flatten)            (None, 1960)              0     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( 14x14x10 )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(Dense)                (None, 100)               196100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( 1960x100+100 )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dense_1 (Dense)              (None, 10)                1010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( 100x10+10 )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Total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Trainable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926034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다시 신경망으로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A78ED-3547-4612-9E20-21F96CC8D0ED}"/>
              </a:ext>
            </a:extLst>
          </p:cNvPr>
          <p:cNvSpPr/>
          <p:nvPr/>
        </p:nvSpPr>
        <p:spPr>
          <a:xfrm>
            <a:off x="1001691" y="1030052"/>
            <a:ext cx="8550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2010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년경부터 일부 사람들이 중요한 성과를 내며 신경망은 다시 주목을 받았다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77578" y="5171978"/>
            <a:ext cx="835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인텔의 고든 무어가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1965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주장한 법칙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반도체의 집적회로 성능은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개월마다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배로 증가한다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법칙이다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컴퓨팅 환경의 발전이 신경망의 이론을 뒷받침 하면서 이론으로만 존재 했던 여러 가지를 가능하게 만들었다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9277E4-43A6-478A-ACFE-7F8813C8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891" y="1824063"/>
            <a:ext cx="47625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386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컴파일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conv1.compile(optimizer='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metrics=['accuracy'])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576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다중 분류를 위한 크로스 엔트로피 손실 함수를 사용한다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정확도를 관찰하기 위해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metrics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'accuracy'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리스트로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Adaptive Moment Estimation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줄여 만든 이름이다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손실 함수의 값이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최적값에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가까워질수록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학습률을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낮춰 손실 함수의 값이 안정적으로 수렴될 수 있게 해준다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EDE7F-C859-447B-A3CD-915B5EC1EE0B}"/>
              </a:ext>
            </a:extLst>
          </p:cNvPr>
          <p:cNvSpPr txBox="1"/>
          <p:nvPr/>
        </p:nvSpPr>
        <p:spPr>
          <a:xfrm>
            <a:off x="973505" y="3650715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훈련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8DBD65-5799-4AFC-9C22-BE7E94693CDF}"/>
              </a:ext>
            </a:extLst>
          </p:cNvPr>
          <p:cNvSpPr/>
          <p:nvPr/>
        </p:nvSpPr>
        <p:spPr>
          <a:xfrm>
            <a:off x="1275169" y="3993516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history = conv1.fit(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epochs=20, 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y_val_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encoded))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577DE-20D0-4E99-A846-8B351A2D49DE}"/>
              </a:ext>
            </a:extLst>
          </p:cNvPr>
          <p:cNvSpPr txBox="1"/>
          <p:nvPr/>
        </p:nvSpPr>
        <p:spPr>
          <a:xfrm>
            <a:off x="1320529" y="4542811"/>
            <a:ext cx="87879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 on 48000 samples, validate on 12000 samples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1/20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171us/sample - loss: 0.4442 - accuracy: 0.8434 -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0.3229 -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0.8862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166us/sample - loss: 0.3005 - accuracy: 0.8923 -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0.2860 -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0.8968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3/20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160us/sample - loss: 0.2568 - accuracy: 0.9062 -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0.2626 -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0.9043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20/20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172us/sample - loss: 0.0356 - accuracy: 0.9875 -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0.4264 -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0.9135</a:t>
            </a:r>
          </a:p>
        </p:txBody>
      </p:sp>
    </p:spTree>
    <p:extLst>
      <p:ext uri="{BB962C8B-B14F-4D97-AF65-F5344CB8AC3E}">
        <p14:creationId xmlns:p14="http://schemas.microsoft.com/office/powerpoint/2010/main" val="224548725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10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 그래프와 정확도 그래프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['loss'])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('loss')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66" name="Picture 2">
            <a:extLst>
              <a:ext uri="{FF2B5EF4-FFF2-40B4-BE49-F238E27FC236}">
                <a16:creationId xmlns:a16="http://schemas.microsoft.com/office/drawing/2014/main" id="{1BD00E00-AF91-4F44-B0FF-2330C687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15237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5A171-A918-4BDE-AC10-3719C5F7AB43}"/>
              </a:ext>
            </a:extLst>
          </p:cNvPr>
          <p:cNvSpPr/>
          <p:nvPr/>
        </p:nvSpPr>
        <p:spPr>
          <a:xfrm>
            <a:off x="1254330" y="455839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['accuracy'])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('accuracy')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70" name="Picture 6">
            <a:extLst>
              <a:ext uri="{FF2B5EF4-FFF2-40B4-BE49-F238E27FC236}">
                <a16:creationId xmlns:a16="http://schemas.microsoft.com/office/drawing/2014/main" id="{F163AEB8-51D8-4B30-A485-4921A40C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4188701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8724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pic>
        <p:nvPicPr>
          <p:cNvPr id="5" name="그래픽 4" descr="남자">
            <a:extLst>
              <a:ext uri="{FF2B5EF4-FFF2-40B4-BE49-F238E27FC236}">
                <a16:creationId xmlns:a16="http://schemas.microsoft.com/office/drawing/2014/main" id="{5CFF970E-151C-4261-97C2-3BF61549C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2913993"/>
            <a:ext cx="914400" cy="680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EF324F-2396-4489-8089-2E5984A4AA54}"/>
              </a:ext>
            </a:extLst>
          </p:cNvPr>
          <p:cNvSpPr txBox="1"/>
          <p:nvPr/>
        </p:nvSpPr>
        <p:spPr>
          <a:xfrm>
            <a:off x="22676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그래픽 15" descr="남자">
            <a:extLst>
              <a:ext uri="{FF2B5EF4-FFF2-40B4-BE49-F238E27FC236}">
                <a16:creationId xmlns:a16="http://schemas.microsoft.com/office/drawing/2014/main" id="{ED289B1A-B22E-4F81-823E-D5695B47D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2913993"/>
            <a:ext cx="914400" cy="6805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A60212-9C1C-4D75-A2B0-AD38F7EBE466}"/>
              </a:ext>
            </a:extLst>
          </p:cNvPr>
          <p:cNvSpPr txBox="1"/>
          <p:nvPr/>
        </p:nvSpPr>
        <p:spPr>
          <a:xfrm>
            <a:off x="27248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8" name="그래픽 17" descr="남자">
            <a:extLst>
              <a:ext uri="{FF2B5EF4-FFF2-40B4-BE49-F238E27FC236}">
                <a16:creationId xmlns:a16="http://schemas.microsoft.com/office/drawing/2014/main" id="{AA50621E-352C-4F97-A2FC-BC7CB117C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2913993"/>
            <a:ext cx="914400" cy="680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500140-2FA0-45A5-A448-C181F0649CCC}"/>
              </a:ext>
            </a:extLst>
          </p:cNvPr>
          <p:cNvSpPr txBox="1"/>
          <p:nvPr/>
        </p:nvSpPr>
        <p:spPr>
          <a:xfrm>
            <a:off x="31820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그래픽 19" descr="남자">
            <a:extLst>
              <a:ext uri="{FF2B5EF4-FFF2-40B4-BE49-F238E27FC236}">
                <a16:creationId xmlns:a16="http://schemas.microsoft.com/office/drawing/2014/main" id="{476DA1D2-5AAE-4ACD-98A5-C9B1C86F1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2913993"/>
            <a:ext cx="914400" cy="680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354260-28F1-4EE3-90FE-270820806947}"/>
              </a:ext>
            </a:extLst>
          </p:cNvPr>
          <p:cNvSpPr txBox="1"/>
          <p:nvPr/>
        </p:nvSpPr>
        <p:spPr>
          <a:xfrm>
            <a:off x="3951675" y="3042744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/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09D8B58-5A34-455B-B046-B17F24CFFB15}"/>
              </a:ext>
            </a:extLst>
          </p:cNvPr>
          <p:cNvSpPr/>
          <p:nvPr/>
        </p:nvSpPr>
        <p:spPr>
          <a:xfrm>
            <a:off x="2628057" y="2816771"/>
            <a:ext cx="908458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240936E-E2BF-4A47-AC79-E047D8FDF764}"/>
              </a:ext>
            </a:extLst>
          </p:cNvPr>
          <p:cNvSpPr/>
          <p:nvPr/>
        </p:nvSpPr>
        <p:spPr>
          <a:xfrm>
            <a:off x="3900839" y="2816771"/>
            <a:ext cx="450443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그래픽 24" descr="남자">
            <a:extLst>
              <a:ext uri="{FF2B5EF4-FFF2-40B4-BE49-F238E27FC236}">
                <a16:creationId xmlns:a16="http://schemas.microsoft.com/office/drawing/2014/main" id="{73A6C261-883A-45CB-AFEB-6BE6AE23C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4381729"/>
            <a:ext cx="914400" cy="6805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BD04BA-81D1-4F66-8F41-EFA9542FA30D}"/>
              </a:ext>
            </a:extLst>
          </p:cNvPr>
          <p:cNvSpPr txBox="1"/>
          <p:nvPr/>
        </p:nvSpPr>
        <p:spPr>
          <a:xfrm>
            <a:off x="22676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" name="그래픽 26" descr="남자">
            <a:extLst>
              <a:ext uri="{FF2B5EF4-FFF2-40B4-BE49-F238E27FC236}">
                <a16:creationId xmlns:a16="http://schemas.microsoft.com/office/drawing/2014/main" id="{DB06C3AC-46AA-458F-A6D3-F84DC923A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4381729"/>
            <a:ext cx="914400" cy="6805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6AB066D-C54E-473E-B6B8-F0A20E3477E6}"/>
              </a:ext>
            </a:extLst>
          </p:cNvPr>
          <p:cNvSpPr txBox="1"/>
          <p:nvPr/>
        </p:nvSpPr>
        <p:spPr>
          <a:xfrm>
            <a:off x="27248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9" name="그래픽 28" descr="남자">
            <a:extLst>
              <a:ext uri="{FF2B5EF4-FFF2-40B4-BE49-F238E27FC236}">
                <a16:creationId xmlns:a16="http://schemas.microsoft.com/office/drawing/2014/main" id="{3333F286-A0C5-4E0E-BECC-951DA18B7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4381729"/>
            <a:ext cx="914400" cy="6805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AEBF53-69E0-4A33-B9D2-1A79D4092213}"/>
              </a:ext>
            </a:extLst>
          </p:cNvPr>
          <p:cNvSpPr txBox="1"/>
          <p:nvPr/>
        </p:nvSpPr>
        <p:spPr>
          <a:xfrm>
            <a:off x="31820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1" name="그래픽 30" descr="남자">
            <a:extLst>
              <a:ext uri="{FF2B5EF4-FFF2-40B4-BE49-F238E27FC236}">
                <a16:creationId xmlns:a16="http://schemas.microsoft.com/office/drawing/2014/main" id="{D246E9D2-C6C8-473A-9632-DD917AAAD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4381729"/>
            <a:ext cx="914400" cy="6805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0A959F6-BA69-409B-A942-5D13CF7ABFA9}"/>
              </a:ext>
            </a:extLst>
          </p:cNvPr>
          <p:cNvSpPr txBox="1"/>
          <p:nvPr/>
        </p:nvSpPr>
        <p:spPr>
          <a:xfrm>
            <a:off x="3951675" y="451048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/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1832E45-0CD6-4D99-8822-B4F5CC50367B}"/>
              </a:ext>
            </a:extLst>
          </p:cNvPr>
          <p:cNvSpPr/>
          <p:nvPr/>
        </p:nvSpPr>
        <p:spPr>
          <a:xfrm>
            <a:off x="3157829" y="3824288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88228B-C6BD-4A4A-A924-C4EE404B09DB}"/>
              </a:ext>
            </a:extLst>
          </p:cNvPr>
          <p:cNvSpPr txBox="1"/>
          <p:nvPr/>
        </p:nvSpPr>
        <p:spPr>
          <a:xfrm>
            <a:off x="3239834" y="244093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출전 제외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F098EFC9-7800-4BB9-9D3E-507B635CA679}"/>
              </a:ext>
            </a:extLst>
          </p:cNvPr>
          <p:cNvCxnSpPr>
            <a:stCxn id="37" idx="1"/>
            <a:endCxn id="8" idx="0"/>
          </p:cNvCxnSpPr>
          <p:nvPr/>
        </p:nvCxnSpPr>
        <p:spPr>
          <a:xfrm rot="10800000" flipV="1">
            <a:off x="3082286" y="2571735"/>
            <a:ext cx="157548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AD3CDF5A-91C5-4547-800E-A8A8DBBBA9DC}"/>
              </a:ext>
            </a:extLst>
          </p:cNvPr>
          <p:cNvCxnSpPr>
            <a:cxnSpLocks/>
            <a:stCxn id="37" idx="3"/>
            <a:endCxn id="24" idx="0"/>
          </p:cNvCxnSpPr>
          <p:nvPr/>
        </p:nvCxnSpPr>
        <p:spPr>
          <a:xfrm>
            <a:off x="3977536" y="2571735"/>
            <a:ext cx="148525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C42CCF99-BAEA-479B-A169-AD7373C662BA}"/>
              </a:ext>
            </a:extLst>
          </p:cNvPr>
          <p:cNvSpPr/>
          <p:nvPr/>
        </p:nvSpPr>
        <p:spPr>
          <a:xfrm>
            <a:off x="5941183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4B351D8-44E9-4A17-872B-9750CB228A08}"/>
              </a:ext>
            </a:extLst>
          </p:cNvPr>
          <p:cNvSpPr/>
          <p:nvPr/>
        </p:nvSpPr>
        <p:spPr>
          <a:xfrm>
            <a:off x="5941183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1D5F8E6-D53F-4B94-BFA4-03966EE73860}"/>
              </a:ext>
            </a:extLst>
          </p:cNvPr>
          <p:cNvSpPr/>
          <p:nvPr/>
        </p:nvSpPr>
        <p:spPr>
          <a:xfrm>
            <a:off x="5941183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1D021E3-7AFF-4441-BEEC-B5BD8956B693}"/>
              </a:ext>
            </a:extLst>
          </p:cNvPr>
          <p:cNvSpPr/>
          <p:nvPr/>
        </p:nvSpPr>
        <p:spPr>
          <a:xfrm>
            <a:off x="5941183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E863BA-5ED3-4B81-88C4-8216718B9A54}"/>
              </a:ext>
            </a:extLst>
          </p:cNvPr>
          <p:cNvSpPr txBox="1"/>
          <p:nvPr/>
        </p:nvSpPr>
        <p:spPr>
          <a:xfrm>
            <a:off x="5958779" y="501705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/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27D16D59-AAE1-4534-AA89-A9F5A3D3644B}"/>
              </a:ext>
            </a:extLst>
          </p:cNvPr>
          <p:cNvSpPr/>
          <p:nvPr/>
        </p:nvSpPr>
        <p:spPr>
          <a:xfrm rot="16200000">
            <a:off x="6844665" y="3824287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54D94B-A180-495A-A8B4-61ED94A93F5A}"/>
              </a:ext>
            </a:extLst>
          </p:cNvPr>
          <p:cNvSpPr/>
          <p:nvPr/>
        </p:nvSpPr>
        <p:spPr>
          <a:xfrm>
            <a:off x="7598538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AF27E8E-6B20-481F-B68C-64423C9EAC9F}"/>
              </a:ext>
            </a:extLst>
          </p:cNvPr>
          <p:cNvSpPr/>
          <p:nvPr/>
        </p:nvSpPr>
        <p:spPr>
          <a:xfrm>
            <a:off x="7598538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59E1025-0E57-4749-9AB6-82BE1D55FF3A}"/>
              </a:ext>
            </a:extLst>
          </p:cNvPr>
          <p:cNvSpPr/>
          <p:nvPr/>
        </p:nvSpPr>
        <p:spPr>
          <a:xfrm>
            <a:off x="7598538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0E10AA-4C00-4046-9FEF-90BCB0462BAD}"/>
              </a:ext>
            </a:extLst>
          </p:cNvPr>
          <p:cNvSpPr/>
          <p:nvPr/>
        </p:nvSpPr>
        <p:spPr>
          <a:xfrm>
            <a:off x="7598538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00DFD7-1285-4EAF-B996-620E8C8EF74F}"/>
              </a:ext>
            </a:extLst>
          </p:cNvPr>
          <p:cNvSpPr txBox="1"/>
          <p:nvPr/>
        </p:nvSpPr>
        <p:spPr>
          <a:xfrm>
            <a:off x="7616134" y="50011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/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F1A6AA0-53F4-47AA-B909-6BBAEBA720C2}"/>
              </a:ext>
            </a:extLst>
          </p:cNvPr>
          <p:cNvSpPr/>
          <p:nvPr/>
        </p:nvSpPr>
        <p:spPr>
          <a:xfrm>
            <a:off x="5875035" y="3185858"/>
            <a:ext cx="520509" cy="88241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14C576E-4101-4C11-93F1-07D59BAF1FDE}"/>
              </a:ext>
            </a:extLst>
          </p:cNvPr>
          <p:cNvSpPr/>
          <p:nvPr/>
        </p:nvSpPr>
        <p:spPr>
          <a:xfrm>
            <a:off x="5867801" y="4877651"/>
            <a:ext cx="520509" cy="508901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CAA2C3-29BF-4650-95D9-FDD04D07BFA6}"/>
              </a:ext>
            </a:extLst>
          </p:cNvPr>
          <p:cNvSpPr txBox="1"/>
          <p:nvPr/>
        </p:nvSpPr>
        <p:spPr>
          <a:xfrm>
            <a:off x="6615049" y="304274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4503A97E-D71A-4E3D-8900-A078650A24E8}"/>
              </a:ext>
            </a:extLst>
          </p:cNvPr>
          <p:cNvCxnSpPr>
            <a:cxnSpLocks/>
            <a:stCxn id="62" idx="1"/>
            <a:endCxn id="58" idx="3"/>
          </p:cNvCxnSpPr>
          <p:nvPr/>
        </p:nvCxnSpPr>
        <p:spPr>
          <a:xfrm rot="10800000" flipV="1">
            <a:off x="6395545" y="3173549"/>
            <a:ext cx="219505" cy="45351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F8D84B95-6149-4F74-92D6-0318D99026EE}"/>
              </a:ext>
            </a:extLst>
          </p:cNvPr>
          <p:cNvCxnSpPr>
            <a:cxnSpLocks/>
            <a:stCxn id="62" idx="1"/>
            <a:endCxn id="59" idx="3"/>
          </p:cNvCxnSpPr>
          <p:nvPr/>
        </p:nvCxnSpPr>
        <p:spPr>
          <a:xfrm rot="10800000" flipV="1">
            <a:off x="6388311" y="3173548"/>
            <a:ext cx="226739" cy="195855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01289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AACBDB-9CC5-43B6-A0A8-86D45336865A}"/>
              </a:ext>
            </a:extLst>
          </p:cNvPr>
          <p:cNvSpPr txBox="1"/>
          <p:nvPr/>
        </p:nvSpPr>
        <p:spPr>
          <a:xfrm>
            <a:off x="3085876" y="2433296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</a:p>
        </p:txBody>
      </p: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B5A0B891-C0C4-4D3A-9B9B-FE86833FC943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3243309" y="4618031"/>
            <a:ext cx="258479" cy="49337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93CA5B7F-7CA6-40C0-B673-448D1A6B84BB}"/>
              </a:ext>
            </a:extLst>
          </p:cNvPr>
          <p:cNvSpPr txBox="1"/>
          <p:nvPr/>
        </p:nvSpPr>
        <p:spPr>
          <a:xfrm>
            <a:off x="2707339" y="5387201"/>
            <a:ext cx="1308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비율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55F9DB-5B3B-44AA-8CDA-14CE2CB41997}"/>
              </a:ext>
            </a:extLst>
          </p:cNvPr>
          <p:cNvSpPr txBox="1"/>
          <p:nvPr/>
        </p:nvSpPr>
        <p:spPr>
          <a:xfrm>
            <a:off x="3501787" y="4984449"/>
            <a:ext cx="10278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33% 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증가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9FA9AB2-FB42-40AE-B6AB-41691E1CC399}"/>
              </a:ext>
            </a:extLst>
          </p:cNvPr>
          <p:cNvSpPr txBox="1"/>
          <p:nvPr/>
        </p:nvSpPr>
        <p:spPr>
          <a:xfrm>
            <a:off x="1299138" y="4364115"/>
            <a:ext cx="1119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</a:t>
            </a: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아웃된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E28632-4711-4D8D-808E-763330907445}"/>
              </a:ext>
            </a:extLst>
          </p:cNvPr>
          <p:cNvGrpSpPr/>
          <p:nvPr/>
        </p:nvGrpSpPr>
        <p:grpSpPr>
          <a:xfrm>
            <a:off x="2418355" y="2815232"/>
            <a:ext cx="1671962" cy="2077060"/>
            <a:chOff x="2418355" y="2815232"/>
            <a:chExt cx="1671962" cy="2077060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2C58E92-353E-4A5E-AA7E-DEC00BBA10CA}"/>
                </a:ext>
              </a:extLst>
            </p:cNvPr>
            <p:cNvSpPr/>
            <p:nvPr/>
          </p:nvSpPr>
          <p:spPr>
            <a:xfrm>
              <a:off x="2493783" y="2815232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1682746-B436-405D-883D-C9DCDDBD7AF1}"/>
                </a:ext>
              </a:extLst>
            </p:cNvPr>
            <p:cNvSpPr/>
            <p:nvPr/>
          </p:nvSpPr>
          <p:spPr>
            <a:xfrm>
              <a:off x="2493783" y="3989338"/>
              <a:ext cx="315900" cy="315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DA4D935-11E8-4744-8392-342F172B3EDA}"/>
                </a:ext>
              </a:extLst>
            </p:cNvPr>
            <p:cNvSpPr/>
            <p:nvPr/>
          </p:nvSpPr>
          <p:spPr>
            <a:xfrm>
              <a:off x="3774417" y="3675989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816DF9AC-EB3D-4004-A298-43678AD147A4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2809683" y="2973182"/>
              <a:ext cx="964734" cy="86075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6F25745A-CD30-48ED-B25B-E4AA56E2BDC4}"/>
                </a:ext>
              </a:extLst>
            </p:cNvPr>
            <p:cNvCxnSpPr>
              <a:cxnSpLocks/>
              <a:stCxn id="84" idx="6"/>
              <a:endCxn id="60" idx="2"/>
            </p:cNvCxnSpPr>
            <p:nvPr/>
          </p:nvCxnSpPr>
          <p:spPr>
            <a:xfrm>
              <a:off x="2821356" y="3560235"/>
              <a:ext cx="953061" cy="27370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CB3172C-0444-45A8-B584-8853584C342F}"/>
                </a:ext>
              </a:extLst>
            </p:cNvPr>
            <p:cNvSpPr/>
            <p:nvPr/>
          </p:nvSpPr>
          <p:spPr>
            <a:xfrm>
              <a:off x="2493783" y="4576392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17B6B21F-7BE6-451C-B321-477DEB095B55}"/>
                </a:ext>
              </a:extLst>
            </p:cNvPr>
            <p:cNvCxnSpPr>
              <a:cxnSpLocks/>
              <a:stCxn id="68" idx="6"/>
              <a:endCxn id="60" idx="2"/>
            </p:cNvCxnSpPr>
            <p:nvPr/>
          </p:nvCxnSpPr>
          <p:spPr>
            <a:xfrm flipV="1">
              <a:off x="2809683" y="3833939"/>
              <a:ext cx="964734" cy="90040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8271C26-3F3D-45E5-A324-1E6590599B47}"/>
                </a:ext>
              </a:extLst>
            </p:cNvPr>
            <p:cNvSpPr/>
            <p:nvPr/>
          </p:nvSpPr>
          <p:spPr>
            <a:xfrm>
              <a:off x="3774417" y="3065339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C2FECF3E-3C38-47F7-8702-EF8F31591C52}"/>
                </a:ext>
              </a:extLst>
            </p:cNvPr>
            <p:cNvSpPr/>
            <p:nvPr/>
          </p:nvSpPr>
          <p:spPr>
            <a:xfrm>
              <a:off x="3774417" y="4288282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EEE730DD-1374-4819-ADDF-1905FE55E5AD}"/>
                </a:ext>
              </a:extLst>
            </p:cNvPr>
            <p:cNvCxnSpPr>
              <a:cxnSpLocks/>
              <a:stCxn id="56" idx="6"/>
              <a:endCxn id="72" idx="2"/>
            </p:cNvCxnSpPr>
            <p:nvPr/>
          </p:nvCxnSpPr>
          <p:spPr>
            <a:xfrm>
              <a:off x="2809683" y="2973182"/>
              <a:ext cx="964734" cy="147305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C562E7FC-32E8-4F35-A2EC-E38C2BFD3A46}"/>
                </a:ext>
              </a:extLst>
            </p:cNvPr>
            <p:cNvCxnSpPr>
              <a:cxnSpLocks/>
              <a:stCxn id="56" idx="6"/>
              <a:endCxn id="71" idx="2"/>
            </p:cNvCxnSpPr>
            <p:nvPr/>
          </p:nvCxnSpPr>
          <p:spPr>
            <a:xfrm>
              <a:off x="2809683" y="2973182"/>
              <a:ext cx="964734" cy="25010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0E6A4DD1-DAE1-4C7A-A001-72BD4AEE7A85}"/>
                </a:ext>
              </a:extLst>
            </p:cNvPr>
            <p:cNvCxnSpPr>
              <a:cxnSpLocks/>
              <a:stCxn id="84" idx="6"/>
              <a:endCxn id="71" idx="2"/>
            </p:cNvCxnSpPr>
            <p:nvPr/>
          </p:nvCxnSpPr>
          <p:spPr>
            <a:xfrm flipV="1">
              <a:off x="2821356" y="3223289"/>
              <a:ext cx="953061" cy="33694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EAC616A-8290-4350-9168-235FA5EF9F1A}"/>
                </a:ext>
              </a:extLst>
            </p:cNvPr>
            <p:cNvCxnSpPr>
              <a:cxnSpLocks/>
              <a:stCxn id="68" idx="6"/>
              <a:endCxn id="71" idx="2"/>
            </p:cNvCxnSpPr>
            <p:nvPr/>
          </p:nvCxnSpPr>
          <p:spPr>
            <a:xfrm flipV="1">
              <a:off x="2809683" y="3223289"/>
              <a:ext cx="964734" cy="151105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1215F43F-8816-46AA-95CA-55CDEAF8F383}"/>
                </a:ext>
              </a:extLst>
            </p:cNvPr>
            <p:cNvCxnSpPr>
              <a:cxnSpLocks/>
              <a:stCxn id="84" idx="6"/>
              <a:endCxn id="72" idx="2"/>
            </p:cNvCxnSpPr>
            <p:nvPr/>
          </p:nvCxnSpPr>
          <p:spPr>
            <a:xfrm>
              <a:off x="2821356" y="3560235"/>
              <a:ext cx="953061" cy="8859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7F6A6375-C3A8-4822-A32E-CF9D35EB5DE1}"/>
                </a:ext>
              </a:extLst>
            </p:cNvPr>
            <p:cNvCxnSpPr>
              <a:cxnSpLocks/>
              <a:stCxn id="68" idx="6"/>
              <a:endCxn id="72" idx="2"/>
            </p:cNvCxnSpPr>
            <p:nvPr/>
          </p:nvCxnSpPr>
          <p:spPr>
            <a:xfrm flipV="1">
              <a:off x="2809683" y="4446232"/>
              <a:ext cx="964734" cy="28811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ABADC111-DAB7-4FDD-9C6D-21EB76F2203B}"/>
                </a:ext>
              </a:extLst>
            </p:cNvPr>
            <p:cNvSpPr/>
            <p:nvPr/>
          </p:nvSpPr>
          <p:spPr>
            <a:xfrm>
              <a:off x="2505456" y="3402285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6" name="연결선: 구부러짐 95">
              <a:extLst>
                <a:ext uri="{FF2B5EF4-FFF2-40B4-BE49-F238E27FC236}">
                  <a16:creationId xmlns:a16="http://schemas.microsoft.com/office/drawing/2014/main" id="{5CEF883C-9679-4425-A0EA-03D9B1A8A3BB}"/>
                </a:ext>
              </a:extLst>
            </p:cNvPr>
            <p:cNvCxnSpPr>
              <a:cxnSpLocks/>
              <a:stCxn id="95" idx="3"/>
              <a:endCxn id="57" idx="3"/>
            </p:cNvCxnSpPr>
            <p:nvPr/>
          </p:nvCxnSpPr>
          <p:spPr>
            <a:xfrm flipV="1">
              <a:off x="2418355" y="4258976"/>
              <a:ext cx="121690" cy="232097"/>
            </a:xfrm>
            <a:prstGeom prst="curvedConnector2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C63F6436-9FD5-4F82-9099-B42DAF1BD933}"/>
              </a:ext>
            </a:extLst>
          </p:cNvPr>
          <p:cNvSpPr txBox="1"/>
          <p:nvPr/>
        </p:nvSpPr>
        <p:spPr>
          <a:xfrm>
            <a:off x="6460399" y="2419401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8C88E3A-A633-473A-9233-A824BB3927E5}"/>
              </a:ext>
            </a:extLst>
          </p:cNvPr>
          <p:cNvSpPr txBox="1"/>
          <p:nvPr/>
        </p:nvSpPr>
        <p:spPr>
          <a:xfrm>
            <a:off x="6081862" y="5373306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없음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B5E457-072F-4C4A-8BBD-C4B16DEE6EC2}"/>
              </a:ext>
            </a:extLst>
          </p:cNvPr>
          <p:cNvGrpSpPr/>
          <p:nvPr/>
        </p:nvGrpSpPr>
        <p:grpSpPr>
          <a:xfrm>
            <a:off x="5868306" y="2801337"/>
            <a:ext cx="1596534" cy="2077060"/>
            <a:chOff x="5868306" y="2801337"/>
            <a:chExt cx="1596534" cy="2077060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EE3DA60-9B11-4D46-80E2-A2128AF1D6F9}"/>
                </a:ext>
              </a:extLst>
            </p:cNvPr>
            <p:cNvSpPr/>
            <p:nvPr/>
          </p:nvSpPr>
          <p:spPr>
            <a:xfrm>
              <a:off x="5868306" y="280133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BB9A25CC-1D89-4679-A5AC-6B6F0042C053}"/>
                </a:ext>
              </a:extLst>
            </p:cNvPr>
            <p:cNvSpPr/>
            <p:nvPr/>
          </p:nvSpPr>
          <p:spPr>
            <a:xfrm>
              <a:off x="5868306" y="3975443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19DB3EB3-FB9A-48A5-BB2D-9444364DF908}"/>
                </a:ext>
              </a:extLst>
            </p:cNvPr>
            <p:cNvSpPr/>
            <p:nvPr/>
          </p:nvSpPr>
          <p:spPr>
            <a:xfrm>
              <a:off x="7148940" y="366209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7AF6C4E8-F3C2-4354-8054-E6D8F12CB702}"/>
                </a:ext>
              </a:extLst>
            </p:cNvPr>
            <p:cNvCxnSpPr>
              <a:cxnSpLocks/>
              <a:stCxn id="99" idx="6"/>
              <a:endCxn id="101" idx="2"/>
            </p:cNvCxnSpPr>
            <p:nvPr/>
          </p:nvCxnSpPr>
          <p:spPr>
            <a:xfrm>
              <a:off x="6184206" y="2959287"/>
              <a:ext cx="964734" cy="86075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B762C330-3C05-4B54-9BDC-45B0C341C667}"/>
                </a:ext>
              </a:extLst>
            </p:cNvPr>
            <p:cNvCxnSpPr>
              <a:cxnSpLocks/>
              <a:stCxn id="116" idx="6"/>
              <a:endCxn id="101" idx="2"/>
            </p:cNvCxnSpPr>
            <p:nvPr/>
          </p:nvCxnSpPr>
          <p:spPr>
            <a:xfrm>
              <a:off x="6195879" y="3546340"/>
              <a:ext cx="953061" cy="27370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EB7278F-F372-4DA6-8B1B-872D503568F8}"/>
                </a:ext>
              </a:extLst>
            </p:cNvPr>
            <p:cNvSpPr/>
            <p:nvPr/>
          </p:nvSpPr>
          <p:spPr>
            <a:xfrm>
              <a:off x="5868306" y="456249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25C61C2-50E4-4A97-82C4-765CD53D76EA}"/>
                </a:ext>
              </a:extLst>
            </p:cNvPr>
            <p:cNvCxnSpPr>
              <a:cxnSpLocks/>
              <a:stCxn id="105" idx="6"/>
              <a:endCxn id="101" idx="2"/>
            </p:cNvCxnSpPr>
            <p:nvPr/>
          </p:nvCxnSpPr>
          <p:spPr>
            <a:xfrm flipV="1">
              <a:off x="6184206" y="3820044"/>
              <a:ext cx="964734" cy="90040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2E744EC-AF64-408D-9A39-C7275D0FAB82}"/>
                </a:ext>
              </a:extLst>
            </p:cNvPr>
            <p:cNvSpPr/>
            <p:nvPr/>
          </p:nvSpPr>
          <p:spPr>
            <a:xfrm>
              <a:off x="7148940" y="305144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3834AAD-87E7-4157-8BB9-2F73B8F63DCE}"/>
                </a:ext>
              </a:extLst>
            </p:cNvPr>
            <p:cNvSpPr/>
            <p:nvPr/>
          </p:nvSpPr>
          <p:spPr>
            <a:xfrm>
              <a:off x="7148940" y="427438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E5F5DB68-70E8-44C6-A3EF-ED913C150D59}"/>
                </a:ext>
              </a:extLst>
            </p:cNvPr>
            <p:cNvCxnSpPr>
              <a:cxnSpLocks/>
              <a:stCxn id="99" idx="6"/>
              <a:endCxn id="109" idx="2"/>
            </p:cNvCxnSpPr>
            <p:nvPr/>
          </p:nvCxnSpPr>
          <p:spPr>
            <a:xfrm>
              <a:off x="6184206" y="2959287"/>
              <a:ext cx="964734" cy="147305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0354A7B7-C204-42CA-AF11-779C1E3BCDA5}"/>
                </a:ext>
              </a:extLst>
            </p:cNvPr>
            <p:cNvCxnSpPr>
              <a:cxnSpLocks/>
              <a:stCxn id="99" idx="6"/>
              <a:endCxn id="108" idx="2"/>
            </p:cNvCxnSpPr>
            <p:nvPr/>
          </p:nvCxnSpPr>
          <p:spPr>
            <a:xfrm>
              <a:off x="6184206" y="2959287"/>
              <a:ext cx="964734" cy="25010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6A11033E-64A5-4376-8B32-05C1B48F1773}"/>
                </a:ext>
              </a:extLst>
            </p:cNvPr>
            <p:cNvCxnSpPr>
              <a:cxnSpLocks/>
              <a:stCxn id="116" idx="6"/>
              <a:endCxn id="108" idx="2"/>
            </p:cNvCxnSpPr>
            <p:nvPr/>
          </p:nvCxnSpPr>
          <p:spPr>
            <a:xfrm flipV="1">
              <a:off x="6195879" y="3209394"/>
              <a:ext cx="953061" cy="33694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BD530622-7342-4951-957D-AF46DAE164B1}"/>
                </a:ext>
              </a:extLst>
            </p:cNvPr>
            <p:cNvCxnSpPr>
              <a:cxnSpLocks/>
              <a:stCxn id="105" idx="6"/>
              <a:endCxn id="108" idx="2"/>
            </p:cNvCxnSpPr>
            <p:nvPr/>
          </p:nvCxnSpPr>
          <p:spPr>
            <a:xfrm flipV="1">
              <a:off x="6184206" y="3209394"/>
              <a:ext cx="964734" cy="151105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016A22F-B66A-45B9-8BDD-A014B988A528}"/>
                </a:ext>
              </a:extLst>
            </p:cNvPr>
            <p:cNvCxnSpPr>
              <a:cxnSpLocks/>
              <a:stCxn id="116" idx="6"/>
              <a:endCxn id="109" idx="2"/>
            </p:cNvCxnSpPr>
            <p:nvPr/>
          </p:nvCxnSpPr>
          <p:spPr>
            <a:xfrm>
              <a:off x="6195879" y="3546340"/>
              <a:ext cx="953061" cy="8859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8916D48-3161-4F4C-ADC9-F28147ED7D4F}"/>
                </a:ext>
              </a:extLst>
            </p:cNvPr>
            <p:cNvCxnSpPr>
              <a:cxnSpLocks/>
              <a:stCxn id="105" idx="6"/>
              <a:endCxn id="109" idx="2"/>
            </p:cNvCxnSpPr>
            <p:nvPr/>
          </p:nvCxnSpPr>
          <p:spPr>
            <a:xfrm flipV="1">
              <a:off x="6184206" y="4432337"/>
              <a:ext cx="964734" cy="28811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D51A73-ED59-450C-8B6E-C1278DF3998E}"/>
                </a:ext>
              </a:extLst>
            </p:cNvPr>
            <p:cNvSpPr/>
            <p:nvPr/>
          </p:nvSpPr>
          <p:spPr>
            <a:xfrm>
              <a:off x="5879979" y="3388390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FD2C3658-33B5-42D9-86C0-CDBDEF83A621}"/>
                </a:ext>
              </a:extLst>
            </p:cNvPr>
            <p:cNvCxnSpPr>
              <a:cxnSpLocks/>
              <a:stCxn id="100" idx="6"/>
              <a:endCxn id="108" idx="2"/>
            </p:cNvCxnSpPr>
            <p:nvPr/>
          </p:nvCxnSpPr>
          <p:spPr>
            <a:xfrm flipV="1">
              <a:off x="6184206" y="3209394"/>
              <a:ext cx="964734" cy="92399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E6019339-BBFE-4CBB-BC5B-F0FDF2A3F383}"/>
                </a:ext>
              </a:extLst>
            </p:cNvPr>
            <p:cNvCxnSpPr>
              <a:cxnSpLocks/>
              <a:stCxn id="100" idx="6"/>
              <a:endCxn id="101" idx="2"/>
            </p:cNvCxnSpPr>
            <p:nvPr/>
          </p:nvCxnSpPr>
          <p:spPr>
            <a:xfrm flipV="1">
              <a:off x="6184206" y="3820044"/>
              <a:ext cx="964734" cy="31334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7C107F55-2D4D-4B22-9DEA-EA749AFC6472}"/>
                </a:ext>
              </a:extLst>
            </p:cNvPr>
            <p:cNvCxnSpPr>
              <a:cxnSpLocks/>
              <a:stCxn id="100" idx="6"/>
              <a:endCxn id="109" idx="2"/>
            </p:cNvCxnSpPr>
            <p:nvPr/>
          </p:nvCxnSpPr>
          <p:spPr>
            <a:xfrm>
              <a:off x="6184206" y="4133393"/>
              <a:ext cx="964734" cy="29894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5922CB57-3C3B-4D7F-AC0B-DBB0BA5DB959}"/>
              </a:ext>
            </a:extLst>
          </p:cNvPr>
          <p:cNvSpPr/>
          <p:nvPr/>
        </p:nvSpPr>
        <p:spPr>
          <a:xfrm rot="16200000">
            <a:off x="825276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113829F-8F5F-494B-B104-4F935DE8ADA3}"/>
              </a:ext>
            </a:extLst>
          </p:cNvPr>
          <p:cNvSpPr/>
          <p:nvPr/>
        </p:nvSpPr>
        <p:spPr>
          <a:xfrm rot="16200000">
            <a:off x="9426874" y="2236075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6F72CA8-7FB7-463E-A195-31F6779396B4}"/>
              </a:ext>
            </a:extLst>
          </p:cNvPr>
          <p:cNvSpPr/>
          <p:nvPr/>
        </p:nvSpPr>
        <p:spPr>
          <a:xfrm rot="16200000">
            <a:off x="911352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E6629C-18BC-4C21-9722-46C752D292BC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16200000">
            <a:off x="8358730" y="132332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3F5232C-62E5-42D6-B1FD-5A60FF3A39D3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rot="16200000">
            <a:off x="8658093" y="1611019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C7AADBE3-0ACA-4C4E-9285-2B1BA95B5A45}"/>
              </a:ext>
            </a:extLst>
          </p:cNvPr>
          <p:cNvSpPr/>
          <p:nvPr/>
        </p:nvSpPr>
        <p:spPr>
          <a:xfrm rot="16200000">
            <a:off x="1001392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0CBBDF-B735-4443-834E-EE50AA5FC9F3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 rot="16200000" flipV="1">
            <a:off x="9239310" y="130350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416EE7AC-EB7B-4E4F-8C9E-E6B3C4D9FB42}"/>
              </a:ext>
            </a:extLst>
          </p:cNvPr>
          <p:cNvSpPr/>
          <p:nvPr/>
        </p:nvSpPr>
        <p:spPr>
          <a:xfrm rot="16200000">
            <a:off x="850287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A6EAA60-7411-4F06-A196-FA4AE8803F72}"/>
              </a:ext>
            </a:extLst>
          </p:cNvPr>
          <p:cNvSpPr/>
          <p:nvPr/>
        </p:nvSpPr>
        <p:spPr>
          <a:xfrm rot="16200000">
            <a:off x="9725818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46512FE-E98E-44E8-A76C-A76A301FF199}"/>
              </a:ext>
            </a:extLst>
          </p:cNvPr>
          <p:cNvCxnSpPr>
            <a:cxnSpLocks/>
            <a:stCxn id="51" idx="6"/>
            <a:endCxn id="62" idx="2"/>
          </p:cNvCxnSpPr>
          <p:nvPr/>
        </p:nvCxnSpPr>
        <p:spPr>
          <a:xfrm rot="16200000">
            <a:off x="8664876" y="101718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D4B6126-06EE-4090-AC48-9D2DBF1B96B9}"/>
              </a:ext>
            </a:extLst>
          </p:cNvPr>
          <p:cNvCxnSpPr>
            <a:cxnSpLocks/>
            <a:stCxn id="51" idx="6"/>
            <a:endCxn id="61" idx="2"/>
          </p:cNvCxnSpPr>
          <p:nvPr/>
        </p:nvCxnSpPr>
        <p:spPr>
          <a:xfrm rot="16200000">
            <a:off x="8053405" y="162865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B17E1C4-7251-4CC4-9925-69D5ABD78E63}"/>
              </a:ext>
            </a:extLst>
          </p:cNvPr>
          <p:cNvCxnSpPr>
            <a:cxnSpLocks/>
            <a:stCxn id="83" idx="6"/>
            <a:endCxn id="61" idx="2"/>
          </p:cNvCxnSpPr>
          <p:nvPr/>
        </p:nvCxnSpPr>
        <p:spPr>
          <a:xfrm rot="16200000" flipV="1">
            <a:off x="8352768" y="1579398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7015E8D-51C9-4928-B651-E56053818371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rot="16200000" flipV="1">
            <a:off x="8933985" y="99818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ED06000F-500A-4160-BAD2-340CD48D66C0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rot="16200000">
            <a:off x="8964239" y="1304873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0915011-69A8-4903-A791-B067E18F984C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rot="16200000" flipV="1">
            <a:off x="9545456" y="160965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3B71FC04-01CE-47CC-97B3-63C2015D42E2}"/>
              </a:ext>
            </a:extLst>
          </p:cNvPr>
          <p:cNvSpPr/>
          <p:nvPr/>
        </p:nvSpPr>
        <p:spPr>
          <a:xfrm rot="16200000">
            <a:off x="8839821" y="222440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32682EBE-2FAA-410C-8B03-DAC376027EAE}"/>
              </a:ext>
            </a:extLst>
          </p:cNvPr>
          <p:cNvSpPr/>
          <p:nvPr/>
        </p:nvSpPr>
        <p:spPr>
          <a:xfrm rot="16200000">
            <a:off x="8289768" y="4059124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1BA5B79-038D-4BCD-860F-A62B2ECB3726}"/>
              </a:ext>
            </a:extLst>
          </p:cNvPr>
          <p:cNvSpPr/>
          <p:nvPr/>
        </p:nvSpPr>
        <p:spPr>
          <a:xfrm rot="16200000">
            <a:off x="9463874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10AF07F-C835-4E7A-9EEC-AE958D69F36E}"/>
              </a:ext>
            </a:extLst>
          </p:cNvPr>
          <p:cNvSpPr/>
          <p:nvPr/>
        </p:nvSpPr>
        <p:spPr>
          <a:xfrm rot="16200000">
            <a:off x="915052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667C954-7FA8-4BCE-BBB8-F63677E36E22}"/>
              </a:ext>
            </a:extLst>
          </p:cNvPr>
          <p:cNvCxnSpPr>
            <a:cxnSpLocks/>
            <a:stCxn id="130" idx="6"/>
            <a:endCxn id="93" idx="2"/>
          </p:cNvCxnSpPr>
          <p:nvPr/>
        </p:nvCxnSpPr>
        <p:spPr>
          <a:xfrm rot="16200000">
            <a:off x="8695093" y="3434068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57B34B43-2C51-4CFE-8690-E234CFE5D196}"/>
              </a:ext>
            </a:extLst>
          </p:cNvPr>
          <p:cNvSpPr/>
          <p:nvPr/>
        </p:nvSpPr>
        <p:spPr>
          <a:xfrm rot="16200000">
            <a:off x="10050928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453FAC6-A92D-4F94-BC53-EE709C14538F}"/>
              </a:ext>
            </a:extLst>
          </p:cNvPr>
          <p:cNvCxnSpPr>
            <a:cxnSpLocks/>
            <a:stCxn id="98" idx="6"/>
            <a:endCxn id="93" idx="2"/>
          </p:cNvCxnSpPr>
          <p:nvPr/>
        </p:nvCxnSpPr>
        <p:spPr>
          <a:xfrm rot="16200000" flipV="1">
            <a:off x="9276310" y="3126555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D9364D17-CB39-40B5-8231-CA65EE27956F}"/>
              </a:ext>
            </a:extLst>
          </p:cNvPr>
          <p:cNvSpPr/>
          <p:nvPr/>
        </p:nvSpPr>
        <p:spPr>
          <a:xfrm rot="16200000">
            <a:off x="853987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C0C80D01-F295-4089-993D-7681857700F9}"/>
              </a:ext>
            </a:extLst>
          </p:cNvPr>
          <p:cNvSpPr/>
          <p:nvPr/>
        </p:nvSpPr>
        <p:spPr>
          <a:xfrm rot="16200000">
            <a:off x="9762818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AEB682C1-7C80-4AD7-9898-878544CFE572}"/>
              </a:ext>
            </a:extLst>
          </p:cNvPr>
          <p:cNvCxnSpPr>
            <a:cxnSpLocks/>
            <a:stCxn id="130" idx="6"/>
            <a:endCxn id="118" idx="2"/>
          </p:cNvCxnSpPr>
          <p:nvPr/>
        </p:nvCxnSpPr>
        <p:spPr>
          <a:xfrm rot="16200000" flipV="1">
            <a:off x="8389768" y="3402447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884F7E3A-7A0A-4EC6-8F6F-936EEA2F911D}"/>
              </a:ext>
            </a:extLst>
          </p:cNvPr>
          <p:cNvCxnSpPr>
            <a:cxnSpLocks/>
            <a:stCxn id="98" idx="6"/>
            <a:endCxn id="118" idx="2"/>
          </p:cNvCxnSpPr>
          <p:nvPr/>
        </p:nvCxnSpPr>
        <p:spPr>
          <a:xfrm rot="16200000" flipV="1">
            <a:off x="8970985" y="2821230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12C4066A-AF41-468C-A80D-C53282093A45}"/>
              </a:ext>
            </a:extLst>
          </p:cNvPr>
          <p:cNvCxnSpPr>
            <a:cxnSpLocks/>
            <a:stCxn id="130" idx="6"/>
            <a:endCxn id="119" idx="2"/>
          </p:cNvCxnSpPr>
          <p:nvPr/>
        </p:nvCxnSpPr>
        <p:spPr>
          <a:xfrm rot="16200000">
            <a:off x="9001239" y="3127922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1E12F35-8305-47F3-AB49-5E2F5818A596}"/>
              </a:ext>
            </a:extLst>
          </p:cNvPr>
          <p:cNvCxnSpPr>
            <a:cxnSpLocks/>
            <a:stCxn id="98" idx="6"/>
            <a:endCxn id="119" idx="2"/>
          </p:cNvCxnSpPr>
          <p:nvPr/>
        </p:nvCxnSpPr>
        <p:spPr>
          <a:xfrm rot="16200000" flipV="1">
            <a:off x="9582456" y="343270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F0332218-C910-4F1B-8DD0-787007DDF524}"/>
              </a:ext>
            </a:extLst>
          </p:cNvPr>
          <p:cNvSpPr/>
          <p:nvPr/>
        </p:nvSpPr>
        <p:spPr>
          <a:xfrm rot="16200000">
            <a:off x="8876821" y="404745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5F185C58-F03C-4031-81D1-69ED6DB7CB31}"/>
              </a:ext>
            </a:extLst>
          </p:cNvPr>
          <p:cNvCxnSpPr>
            <a:cxnSpLocks/>
            <a:stCxn id="90" idx="6"/>
            <a:endCxn id="118" idx="2"/>
          </p:cNvCxnSpPr>
          <p:nvPr/>
        </p:nvCxnSpPr>
        <p:spPr>
          <a:xfrm rot="16200000" flipV="1">
            <a:off x="8677458" y="3114757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83F93BDD-292F-404A-A0B1-7E9C356F4FAE}"/>
              </a:ext>
            </a:extLst>
          </p:cNvPr>
          <p:cNvCxnSpPr>
            <a:cxnSpLocks/>
            <a:stCxn id="90" idx="6"/>
            <a:endCxn id="93" idx="2"/>
          </p:cNvCxnSpPr>
          <p:nvPr/>
        </p:nvCxnSpPr>
        <p:spPr>
          <a:xfrm rot="16200000" flipV="1">
            <a:off x="8982783" y="3420082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06B13B26-C6BD-4B09-A3A3-553012CB3667}"/>
              </a:ext>
            </a:extLst>
          </p:cNvPr>
          <p:cNvCxnSpPr>
            <a:cxnSpLocks/>
            <a:stCxn id="90" idx="6"/>
            <a:endCxn id="119" idx="2"/>
          </p:cNvCxnSpPr>
          <p:nvPr/>
        </p:nvCxnSpPr>
        <p:spPr>
          <a:xfrm rot="16200000">
            <a:off x="9288929" y="3427285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6E399CC8-898D-4FE1-8A59-85F5DCAD80FD}"/>
              </a:ext>
            </a:extLst>
          </p:cNvPr>
          <p:cNvSpPr/>
          <p:nvPr/>
        </p:nvSpPr>
        <p:spPr>
          <a:xfrm rot="16200000">
            <a:off x="830324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6019F5E9-A081-4617-9294-D0078E09D3D3}"/>
              </a:ext>
            </a:extLst>
          </p:cNvPr>
          <p:cNvSpPr/>
          <p:nvPr/>
        </p:nvSpPr>
        <p:spPr>
          <a:xfrm rot="16200000">
            <a:off x="9477347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A34E6929-D528-43D7-8E3F-230B6A756074}"/>
              </a:ext>
            </a:extLst>
          </p:cNvPr>
          <p:cNvSpPr/>
          <p:nvPr/>
        </p:nvSpPr>
        <p:spPr>
          <a:xfrm rot="16200000">
            <a:off x="916399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A1E4AE4-F60F-4965-8C88-B937E3FC5AD2}"/>
              </a:ext>
            </a:extLst>
          </p:cNvPr>
          <p:cNvCxnSpPr>
            <a:cxnSpLocks/>
            <a:stCxn id="151" idx="6"/>
            <a:endCxn id="153" idx="2"/>
          </p:cNvCxnSpPr>
          <p:nvPr/>
        </p:nvCxnSpPr>
        <p:spPr>
          <a:xfrm rot="16200000">
            <a:off x="8409203" y="498830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7BBA708C-5B1A-4738-8AB1-289998A0B1EA}"/>
              </a:ext>
            </a:extLst>
          </p:cNvPr>
          <p:cNvSpPr/>
          <p:nvPr/>
        </p:nvSpPr>
        <p:spPr>
          <a:xfrm rot="16200000">
            <a:off x="1006440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70B0FDC6-8C2C-4FC1-BE75-1B4D3EB484AA}"/>
              </a:ext>
            </a:extLst>
          </p:cNvPr>
          <p:cNvCxnSpPr>
            <a:cxnSpLocks/>
            <a:stCxn id="156" idx="6"/>
            <a:endCxn id="153" idx="2"/>
          </p:cNvCxnSpPr>
          <p:nvPr/>
        </p:nvCxnSpPr>
        <p:spPr>
          <a:xfrm rot="16200000" flipV="1">
            <a:off x="9289783" y="496848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타원 157">
            <a:extLst>
              <a:ext uri="{FF2B5EF4-FFF2-40B4-BE49-F238E27FC236}">
                <a16:creationId xmlns:a16="http://schemas.microsoft.com/office/drawing/2014/main" id="{3D9934AB-926D-4268-91C6-4BEF3EE778F7}"/>
              </a:ext>
            </a:extLst>
          </p:cNvPr>
          <p:cNvSpPr/>
          <p:nvPr/>
        </p:nvSpPr>
        <p:spPr>
          <a:xfrm rot="16200000">
            <a:off x="855334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38D7B8E-73D3-4B70-A78F-EBCB58293EEC}"/>
              </a:ext>
            </a:extLst>
          </p:cNvPr>
          <p:cNvSpPr/>
          <p:nvPr/>
        </p:nvSpPr>
        <p:spPr>
          <a:xfrm rot="16200000">
            <a:off x="9776291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943D22E-846A-4485-AF5E-17D467C04C50}"/>
              </a:ext>
            </a:extLst>
          </p:cNvPr>
          <p:cNvCxnSpPr>
            <a:cxnSpLocks/>
            <a:stCxn id="151" idx="6"/>
            <a:endCxn id="159" idx="2"/>
          </p:cNvCxnSpPr>
          <p:nvPr/>
        </p:nvCxnSpPr>
        <p:spPr>
          <a:xfrm rot="16200000">
            <a:off x="8715349" y="468216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45900BFC-C420-4844-AE9E-2482D35BCF87}"/>
              </a:ext>
            </a:extLst>
          </p:cNvPr>
          <p:cNvCxnSpPr>
            <a:cxnSpLocks/>
            <a:stCxn id="151" idx="6"/>
            <a:endCxn id="158" idx="2"/>
          </p:cNvCxnSpPr>
          <p:nvPr/>
        </p:nvCxnSpPr>
        <p:spPr>
          <a:xfrm rot="16200000">
            <a:off x="8103878" y="529363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217D6246-54B3-44FD-80F2-112C4173FC86}"/>
              </a:ext>
            </a:extLst>
          </p:cNvPr>
          <p:cNvCxnSpPr>
            <a:cxnSpLocks/>
            <a:stCxn id="156" idx="6"/>
            <a:endCxn id="158" idx="2"/>
          </p:cNvCxnSpPr>
          <p:nvPr/>
        </p:nvCxnSpPr>
        <p:spPr>
          <a:xfrm rot="16200000" flipV="1">
            <a:off x="8984458" y="466316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9A0931A-CF52-4BAA-8196-AF41DF899B24}"/>
              </a:ext>
            </a:extLst>
          </p:cNvPr>
          <p:cNvCxnSpPr>
            <a:cxnSpLocks/>
            <a:stCxn id="156" idx="6"/>
            <a:endCxn id="159" idx="2"/>
          </p:cNvCxnSpPr>
          <p:nvPr/>
        </p:nvCxnSpPr>
        <p:spPr>
          <a:xfrm rot="16200000" flipV="1">
            <a:off x="9595929" y="527463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935758AA-AD55-4AF6-B40F-F35FBEA22162}"/>
              </a:ext>
            </a:extLst>
          </p:cNvPr>
          <p:cNvSpPr/>
          <p:nvPr/>
        </p:nvSpPr>
        <p:spPr>
          <a:xfrm rot="16200000">
            <a:off x="8890294" y="5889382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CE3C5847-DC7F-4DC5-A04B-C5C35FBCBBAA}"/>
              </a:ext>
            </a:extLst>
          </p:cNvPr>
          <p:cNvCxnSpPr>
            <a:cxnSpLocks/>
            <a:stCxn id="152" idx="6"/>
            <a:endCxn id="158" idx="2"/>
          </p:cNvCxnSpPr>
          <p:nvPr/>
        </p:nvCxnSpPr>
        <p:spPr>
          <a:xfrm rot="16200000" flipV="1">
            <a:off x="8690931" y="4956688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BFE0E27D-7FEB-47BE-A5CD-479CADBA5334}"/>
              </a:ext>
            </a:extLst>
          </p:cNvPr>
          <p:cNvCxnSpPr>
            <a:cxnSpLocks/>
            <a:stCxn id="152" idx="6"/>
            <a:endCxn id="153" idx="2"/>
          </p:cNvCxnSpPr>
          <p:nvPr/>
        </p:nvCxnSpPr>
        <p:spPr>
          <a:xfrm rot="16200000" flipV="1">
            <a:off x="8996256" y="5262013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4E8AEC96-6CF1-4656-81BD-1F0D5ED71033}"/>
              </a:ext>
            </a:extLst>
          </p:cNvPr>
          <p:cNvCxnSpPr>
            <a:cxnSpLocks/>
            <a:stCxn id="152" idx="6"/>
            <a:endCxn id="159" idx="2"/>
          </p:cNvCxnSpPr>
          <p:nvPr/>
        </p:nvCxnSpPr>
        <p:spPr>
          <a:xfrm rot="16200000">
            <a:off x="9302402" y="5269216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7537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Dropout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conv2.add(Conv2D(10, (3, 3),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=(28, 28, 1)))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conv2.add(MaxPooling2D((2, 2)))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conv2.add(Flatten())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conv2.add(Dropout(0.5))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7D570C-92FA-48DC-B030-9F9598270A8B}"/>
              </a:ext>
            </a:extLst>
          </p:cNvPr>
          <p:cNvSpPr txBox="1"/>
          <p:nvPr/>
        </p:nvSpPr>
        <p:spPr>
          <a:xfrm>
            <a:off x="952666" y="3950128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확인하기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EEA09-7297-49B2-B451-D56FF0440548}"/>
              </a:ext>
            </a:extLst>
          </p:cNvPr>
          <p:cNvSpPr/>
          <p:nvPr/>
        </p:nvSpPr>
        <p:spPr>
          <a:xfrm>
            <a:off x="1254330" y="425790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conv2.summary()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F20873-1EB3-49C2-B0AE-4DAD1C41AC87}"/>
              </a:ext>
            </a:extLst>
          </p:cNvPr>
          <p:cNvSpPr txBox="1"/>
          <p:nvPr/>
        </p:nvSpPr>
        <p:spPr>
          <a:xfrm>
            <a:off x="952666" y="469816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71C9AD-3C87-46C5-827F-57C159074FC7}"/>
              </a:ext>
            </a:extLst>
          </p:cNvPr>
          <p:cNvSpPr/>
          <p:nvPr/>
        </p:nvSpPr>
        <p:spPr>
          <a:xfrm>
            <a:off x="1254330" y="5040970"/>
            <a:ext cx="8622487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conv2.compile(optimizer='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history = conv2.fit(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69115417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3042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그래프와 정확도 그래프 그리기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7DFB9-3BA4-4991-904F-2AA1F7974167}"/>
              </a:ext>
            </a:extLst>
          </p:cNvPr>
          <p:cNvSpPr/>
          <p:nvPr/>
        </p:nvSpPr>
        <p:spPr>
          <a:xfrm>
            <a:off x="1254330" y="4566199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40290" name="Picture 2">
            <a:extLst>
              <a:ext uri="{FF2B5EF4-FFF2-40B4-BE49-F238E27FC236}">
                <a16:creationId xmlns:a16="http://schemas.microsoft.com/office/drawing/2014/main" id="{0AB43319-B877-44E8-89B6-710A7E9E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40894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33046462-1875-43EC-A897-E425ECFE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1477032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029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특징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12156" y="1016065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 머신 러닝에서 가장 중요한 단계인 특성 공학을 자동화 한다는 점에서 매우 큰 장점을 가지고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특성공학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(feature engineering)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초기 학습을 위한 데이터의 변환을 의미한다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딥러닝에서 데이터를 학습하는 방법에는 두가지 중요한 특징이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5655CE-CB30-4EB7-B6AB-44539D7E6522}"/>
              </a:ext>
            </a:extLst>
          </p:cNvPr>
          <p:cNvSpPr/>
          <p:nvPr/>
        </p:nvSpPr>
        <p:spPr>
          <a:xfrm>
            <a:off x="1507370" y="4039105"/>
            <a:ext cx="85265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층을 거치며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점진적으로 복잡한 표현이 만들어짐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점진적인 중간 표현이 공동으로 학습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534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딥러닝일까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0370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하드웨어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107720" y="969883"/>
            <a:ext cx="83590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CPU</a:t>
            </a:r>
            <a:r>
              <a:rPr lang="ko-KR" altLang="en-US"/>
              <a:t>는 </a:t>
            </a:r>
            <a:r>
              <a:rPr lang="en-US" altLang="ko-KR"/>
              <a:t>1990</a:t>
            </a:r>
            <a:r>
              <a:rPr lang="ko-KR" altLang="en-US"/>
              <a:t>년부터 </a:t>
            </a:r>
            <a:r>
              <a:rPr lang="en-US" altLang="ko-KR"/>
              <a:t>2010</a:t>
            </a:r>
            <a:r>
              <a:rPr lang="ko-KR" altLang="en-US"/>
              <a:t>년 사이에 약 </a:t>
            </a:r>
            <a:r>
              <a:rPr lang="en-US" altLang="ko-KR"/>
              <a:t>5000</a:t>
            </a:r>
            <a:r>
              <a:rPr lang="ko-KR" altLang="en-US"/>
              <a:t>배 정도 빨라졌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1990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년부터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 사이에 약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빨라졌다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년대 게임 그래픽 성능 개발을 위한 대용량 고속 병렬 칩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그래픽 처리장치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발전하였다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제품을 위한 프로그래밍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인터페이서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출시하였다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모델링을 시작으로 신경망까지 병렬화가 가능해 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NVIDIA TITAN 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6.6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단정도 연산 성능을 제공한다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2016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처리 장치 프로젝트를 공개했다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칩은 심층 신경망을 실행하기 위해 완전히 새롭게 설계한 것으로 최고 성능을 가진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이상 빠르고 에너지 소비도 더 효율적이다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2017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발표한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180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9526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49327" y="1320865"/>
            <a:ext cx="83590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‘데이터의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바다’라는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용어가 있듯이 현재는 데이터가 매우 많다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 장치의 발전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셋을 수집하고 배포할 수 있는 인터넷의 성장은 머신 러닝에 필요한 데이터들을 마련할 수 있는 환경을 만들어주었다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플리커에서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사용자가 붙인 이미지 태그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유튜브의 비디오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위키피디아는 자연어 처리 분야에 필요한 핵심 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 이미지를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범주로 구분해 놓은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ImageNet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55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알고리즘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21035" y="1625665"/>
            <a:ext cx="83590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층에 더 잘 맞는 활성화 함수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(activation function)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층별 사전 훈련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(pretraining)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불필요하게 만든 가중치 초기화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RMSProp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더 좋은 최적화 방법 개발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정규화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잔차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연결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깊이별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분리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고급 기술들이 개발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719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대중화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초창기에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하려면 흔치 않은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C++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전문가가 되어야 했음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씨아노와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플로가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개발되어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JAVA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쉽게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도구로 레고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듯 쉽게 새로운 모델을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등장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(2015)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이후 많은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스타트업과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학생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연구자들이 활용함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0" name="Picture 2" descr="Keras, Tensorflow에서 GPU 똑똑하게 사용하기 - 1부">
            <a:extLst>
              <a:ext uri="{FF2B5EF4-FFF2-40B4-BE49-F238E27FC236}">
                <a16:creationId xmlns:a16="http://schemas.microsoft.com/office/drawing/2014/main" id="{01590338-12D4-4A18-85C6-F16DDF92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007" y="43274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텐서 플로우 2.0 강좌 1 - 텐서플로우 설치">
            <a:extLst>
              <a:ext uri="{FF2B5EF4-FFF2-40B4-BE49-F238E27FC236}">
                <a16:creationId xmlns:a16="http://schemas.microsoft.com/office/drawing/2014/main" id="{173EDC5C-9056-4678-906C-4851E8F6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99" y="4327488"/>
            <a:ext cx="2170422" cy="17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지속성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단순함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특성 공학이 필요하지 않아 복잡하고 불안정한 많은 엔지니어링 과정을 엔드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엔드로 훈련시킬 수 있는 모델로 바꾸어 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확장성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쉽게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병렬화할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 있기 때문에 무어의 법칙 혜택을 크게 볼 수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딥러닝 모델은 작은 배치 데이터에서 반복적으로 훈련되기 때문에 어떤 크기의 데이터셋에서도 훈련될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다용도와 재사용성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이전에 많은 머신 러닝 방법과는 다르게 딥러닝 모델은 처음부터 다시 시작하지 않고 추가되는 데이터로도 훈련할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9157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 err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198561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C40FE1-3BE8-4228-A158-1CB28515D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873" y="2411144"/>
            <a:ext cx="3454578" cy="2559182"/>
          </a:xfrm>
          <a:prstGeom prst="rect">
            <a:avLst/>
          </a:prstGeom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99130-31A5-46D0-8C54-2F594E79A1F3}"/>
              </a:ext>
            </a:extLst>
          </p:cNvPr>
          <p:cNvSpPr txBox="1"/>
          <p:nvPr/>
        </p:nvSpPr>
        <p:spPr>
          <a:xfrm>
            <a:off x="486889" y="1483301"/>
            <a:ext cx="4586689" cy="331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4"/>
              </a:rPr>
              <a:t>https://</a:t>
            </a:r>
            <a:r>
              <a:rPr kumimoji="1" lang="en-US" altLang="ko-KR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4"/>
              </a:rPr>
              <a:t>www.anaconda.com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4"/>
              </a:rPr>
              <a:t>/products/individual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08F4F3-54A0-4E87-A39C-4057BBD3F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89" y="2095716"/>
            <a:ext cx="4888456" cy="417175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3A59501-19EB-4873-BE96-DF12C9065D15}"/>
              </a:ext>
            </a:extLst>
          </p:cNvPr>
          <p:cNvSpPr/>
          <p:nvPr/>
        </p:nvSpPr>
        <p:spPr>
          <a:xfrm>
            <a:off x="486889" y="5811452"/>
            <a:ext cx="1168739" cy="456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A57A40-C274-48CC-90F4-702AB8045653}"/>
              </a:ext>
            </a:extLst>
          </p:cNvPr>
          <p:cNvSpPr/>
          <p:nvPr/>
        </p:nvSpPr>
        <p:spPr>
          <a:xfrm>
            <a:off x="6533147" y="3875811"/>
            <a:ext cx="3116179" cy="331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5" y="879782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아나콘다 설치</a:t>
            </a: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7CB74D-54BF-4637-9A5B-B95FDFB0B48B}"/>
              </a:ext>
            </a:extLst>
          </p:cNvPr>
          <p:cNvSpPr/>
          <p:nvPr/>
        </p:nvSpPr>
        <p:spPr>
          <a:xfrm>
            <a:off x="1083969" y="2482760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"Regression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toward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the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mean"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1CC61BF1-E76A-4F38-A292-BA86366E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1576147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00608A-0218-4999-8631-B6AA408BA455}"/>
              </a:ext>
            </a:extLst>
          </p:cNvPr>
          <p:cNvSpPr txBox="1"/>
          <p:nvPr/>
        </p:nvSpPr>
        <p:spPr>
          <a:xfrm>
            <a:off x="6965950" y="3765063"/>
            <a:ext cx="2091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Sir Francis Galton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(1822 ~ 1911)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811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Linear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 회귀</a:t>
            </a:r>
          </a:p>
        </p:txBody>
      </p:sp>
      <p:pic>
        <p:nvPicPr>
          <p:cNvPr id="35848" name="Picture 8">
            <a:extLst>
              <a:ext uri="{FF2B5EF4-FFF2-40B4-BE49-F238E27FC236}">
                <a16:creationId xmlns:a16="http://schemas.microsoft.com/office/drawing/2014/main" id="{2E4449B9-4836-47F0-A5EB-84CC5595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22" y="2500131"/>
            <a:ext cx="5188355" cy="343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50779C-6991-45D1-B232-A2FD9C49DEED}"/>
              </a:ext>
            </a:extLst>
          </p:cNvPr>
          <p:cNvSpPr txBox="1"/>
          <p:nvPr/>
        </p:nvSpPr>
        <p:spPr>
          <a:xfrm>
            <a:off x="648182" y="6007261"/>
            <a:ext cx="5270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hlinkClick r:id="rId4"/>
              </a:rPr>
              <a:t>https://en.wikipedia.org/wiki/Linear_regression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/>
              <p:nvPr/>
            </p:nvSpPr>
            <p:spPr>
              <a:xfrm>
                <a:off x="6348714" y="2650602"/>
                <a:ext cx="26291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4" y="2650602"/>
                <a:ext cx="2629181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/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95F3B9-4068-4016-89AA-594F2C7F0D72}"/>
              </a:ext>
            </a:extLst>
          </p:cNvPr>
          <p:cNvCxnSpPr/>
          <p:nvPr/>
        </p:nvCxnSpPr>
        <p:spPr>
          <a:xfrm>
            <a:off x="7581418" y="3165676"/>
            <a:ext cx="0" cy="67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/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00AF0FA-DE47-44B9-8EA8-716A59FFBF68}"/>
              </a:ext>
            </a:extLst>
          </p:cNvPr>
          <p:cNvCxnSpPr>
            <a:cxnSpLocks/>
          </p:cNvCxnSpPr>
          <p:nvPr/>
        </p:nvCxnSpPr>
        <p:spPr>
          <a:xfrm flipV="1">
            <a:off x="270662" y="4327080"/>
            <a:ext cx="5830101" cy="6911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645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56F2B6-8230-463A-B6A1-BAD8C1276DC1}"/>
              </a:ext>
            </a:extLst>
          </p:cNvPr>
          <p:cNvSpPr/>
          <p:nvPr/>
        </p:nvSpPr>
        <p:spPr>
          <a:xfrm>
            <a:off x="2039549" y="1680116"/>
            <a:ext cx="1858536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Training Set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284020-7E8B-4E36-B857-48F0323C2D83}"/>
              </a:ext>
            </a:extLst>
          </p:cNvPr>
          <p:cNvSpPr/>
          <p:nvPr/>
        </p:nvSpPr>
        <p:spPr>
          <a:xfrm>
            <a:off x="993929" y="3171824"/>
            <a:ext cx="3949777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Learning Algorithm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FBF98CC-14DD-44A2-B1DD-EEE69CE4F25E}"/>
              </a:ext>
            </a:extLst>
          </p:cNvPr>
          <p:cNvCxnSpPr/>
          <p:nvPr/>
        </p:nvCxnSpPr>
        <p:spPr>
          <a:xfrm>
            <a:off x="2968817" y="2349189"/>
            <a:ext cx="1" cy="8226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84B864-7B31-4A12-B145-715A046825F7}"/>
              </a:ext>
            </a:extLst>
          </p:cNvPr>
          <p:cNvSpPr/>
          <p:nvPr/>
        </p:nvSpPr>
        <p:spPr>
          <a:xfrm>
            <a:off x="2140558" y="4474620"/>
            <a:ext cx="1656518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hypothesis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DB9851E-A5E9-4FF1-B488-2F43921D057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2968817" y="3840897"/>
            <a:ext cx="1" cy="63372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6F9173-9829-4586-8C64-AD12AAF7132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457093" y="4809154"/>
            <a:ext cx="683465" cy="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7581F6-3E87-4304-A785-B3FDD71F33BE}"/>
              </a:ext>
            </a:extLst>
          </p:cNvPr>
          <p:cNvSpPr txBox="1"/>
          <p:nvPr/>
        </p:nvSpPr>
        <p:spPr>
          <a:xfrm>
            <a:off x="508860" y="4393655"/>
            <a:ext cx="833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집의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0C85E-2A84-4F39-B87C-7AFE7C4E627C}"/>
              </a:ext>
            </a:extLst>
          </p:cNvPr>
          <p:cNvSpPr txBox="1"/>
          <p:nvPr/>
        </p:nvSpPr>
        <p:spPr>
          <a:xfrm>
            <a:off x="4511669" y="4393655"/>
            <a:ext cx="74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예상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가격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EADD61-6139-41F2-8C72-C84BBEDD332A}"/>
              </a:ext>
            </a:extLst>
          </p:cNvPr>
          <p:cNvCxnSpPr>
            <a:cxnSpLocks/>
          </p:cNvCxnSpPr>
          <p:nvPr/>
        </p:nvCxnSpPr>
        <p:spPr>
          <a:xfrm flipV="1">
            <a:off x="3797076" y="4809154"/>
            <a:ext cx="683465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5BB001-35B3-4430-B6E2-92ADA4D3F753}"/>
              </a:ext>
            </a:extLst>
          </p:cNvPr>
          <p:cNvCxnSpPr/>
          <p:nvPr/>
        </p:nvCxnSpPr>
        <p:spPr>
          <a:xfrm>
            <a:off x="5825084" y="1124709"/>
            <a:ext cx="0" cy="47875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DF7528E-6C31-44E6-AF08-813FC337CA34}"/>
              </a:ext>
            </a:extLst>
          </p:cNvPr>
          <p:cNvSpPr txBox="1"/>
          <p:nvPr/>
        </p:nvSpPr>
        <p:spPr>
          <a:xfrm>
            <a:off x="7112742" y="1444236"/>
            <a:ext cx="2223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hypothesis ?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/>
              <p:nvPr/>
            </p:nvSpPr>
            <p:spPr>
              <a:xfrm>
                <a:off x="6744899" y="2258373"/>
                <a:ext cx="26731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3200" i="1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899" y="2258373"/>
                <a:ext cx="267316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07D85D-49AC-43B4-9A24-6A7B063595FE}"/>
              </a:ext>
            </a:extLst>
          </p:cNvPr>
          <p:cNvCxnSpPr/>
          <p:nvPr/>
        </p:nvCxnSpPr>
        <p:spPr>
          <a:xfrm flipV="1">
            <a:off x="7017834" y="3256156"/>
            <a:ext cx="0" cy="2088995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29FAB6A-CCF2-4A68-952D-690CAF73F8D6}"/>
              </a:ext>
            </a:extLst>
          </p:cNvPr>
          <p:cNvCxnSpPr>
            <a:cxnSpLocks/>
          </p:cNvCxnSpPr>
          <p:nvPr/>
        </p:nvCxnSpPr>
        <p:spPr>
          <a:xfrm>
            <a:off x="6824546" y="5224651"/>
            <a:ext cx="2800081" cy="0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BBB85D-D85B-425E-95FF-8D0513792092}"/>
              </a:ext>
            </a:extLst>
          </p:cNvPr>
          <p:cNvSpPr txBox="1"/>
          <p:nvPr/>
        </p:nvSpPr>
        <p:spPr>
          <a:xfrm>
            <a:off x="6601625" y="40698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BE8F10-DEC3-45CD-8AEF-F1932B781626}"/>
              </a:ext>
            </a:extLst>
          </p:cNvPr>
          <p:cNvSpPr txBox="1"/>
          <p:nvPr/>
        </p:nvSpPr>
        <p:spPr>
          <a:xfrm>
            <a:off x="8224586" y="51436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십자형 26">
            <a:extLst>
              <a:ext uri="{FF2B5EF4-FFF2-40B4-BE49-F238E27FC236}">
                <a16:creationId xmlns:a16="http://schemas.microsoft.com/office/drawing/2014/main" id="{0487CFC7-BCFD-46CF-8957-B728F62C7B41}"/>
              </a:ext>
            </a:extLst>
          </p:cNvPr>
          <p:cNvSpPr/>
          <p:nvPr/>
        </p:nvSpPr>
        <p:spPr>
          <a:xfrm rot="2700000">
            <a:off x="7623188" y="422144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십자형 34">
            <a:extLst>
              <a:ext uri="{FF2B5EF4-FFF2-40B4-BE49-F238E27FC236}">
                <a16:creationId xmlns:a16="http://schemas.microsoft.com/office/drawing/2014/main" id="{2E0F717E-23F2-4747-B1A7-B2432DEDCD06}"/>
              </a:ext>
            </a:extLst>
          </p:cNvPr>
          <p:cNvSpPr/>
          <p:nvPr/>
        </p:nvSpPr>
        <p:spPr>
          <a:xfrm rot="2700000">
            <a:off x="8166527" y="383978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십자형 35">
            <a:extLst>
              <a:ext uri="{FF2B5EF4-FFF2-40B4-BE49-F238E27FC236}">
                <a16:creationId xmlns:a16="http://schemas.microsoft.com/office/drawing/2014/main" id="{37D773E6-A8A4-47D4-A213-223B25D89F10}"/>
              </a:ext>
            </a:extLst>
          </p:cNvPr>
          <p:cNvSpPr/>
          <p:nvPr/>
        </p:nvSpPr>
        <p:spPr>
          <a:xfrm rot="2700000">
            <a:off x="8014186" y="455597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십자형 36">
            <a:extLst>
              <a:ext uri="{FF2B5EF4-FFF2-40B4-BE49-F238E27FC236}">
                <a16:creationId xmlns:a16="http://schemas.microsoft.com/office/drawing/2014/main" id="{A5A2C360-FA25-48D9-BFCF-E20E93F50AAC}"/>
              </a:ext>
            </a:extLst>
          </p:cNvPr>
          <p:cNvSpPr/>
          <p:nvPr/>
        </p:nvSpPr>
        <p:spPr>
          <a:xfrm rot="2700000">
            <a:off x="8705404" y="44016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십자형 37">
            <a:extLst>
              <a:ext uri="{FF2B5EF4-FFF2-40B4-BE49-F238E27FC236}">
                <a16:creationId xmlns:a16="http://schemas.microsoft.com/office/drawing/2014/main" id="{AD7960B8-53FF-4585-BACC-3D13049D17E6}"/>
              </a:ext>
            </a:extLst>
          </p:cNvPr>
          <p:cNvSpPr/>
          <p:nvPr/>
        </p:nvSpPr>
        <p:spPr>
          <a:xfrm rot="2700000">
            <a:off x="8637597" y="340944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십자형 38">
            <a:extLst>
              <a:ext uri="{FF2B5EF4-FFF2-40B4-BE49-F238E27FC236}">
                <a16:creationId xmlns:a16="http://schemas.microsoft.com/office/drawing/2014/main" id="{E61CFA10-32FA-40C7-9B39-DA43C9FBC910}"/>
              </a:ext>
            </a:extLst>
          </p:cNvPr>
          <p:cNvSpPr/>
          <p:nvPr/>
        </p:nvSpPr>
        <p:spPr>
          <a:xfrm rot="2700000">
            <a:off x="9167848" y="38826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십자형 39">
            <a:extLst>
              <a:ext uri="{FF2B5EF4-FFF2-40B4-BE49-F238E27FC236}">
                <a16:creationId xmlns:a16="http://schemas.microsoft.com/office/drawing/2014/main" id="{B09657FF-22FA-4BBA-BE2C-3CEF57BFD13A}"/>
              </a:ext>
            </a:extLst>
          </p:cNvPr>
          <p:cNvSpPr/>
          <p:nvPr/>
        </p:nvSpPr>
        <p:spPr>
          <a:xfrm rot="2700000">
            <a:off x="9344281" y="333751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0C94F30-F4D7-4E09-A845-314954DB170A}"/>
              </a:ext>
            </a:extLst>
          </p:cNvPr>
          <p:cNvCxnSpPr>
            <a:cxnSpLocks/>
          </p:cNvCxnSpPr>
          <p:nvPr/>
        </p:nvCxnSpPr>
        <p:spPr>
          <a:xfrm flipV="1">
            <a:off x="7311674" y="2788262"/>
            <a:ext cx="2857401" cy="24103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십자형 43">
            <a:extLst>
              <a:ext uri="{FF2B5EF4-FFF2-40B4-BE49-F238E27FC236}">
                <a16:creationId xmlns:a16="http://schemas.microsoft.com/office/drawing/2014/main" id="{4EA8AD6E-8F12-49FF-B082-EAEDED2D59CF}"/>
              </a:ext>
            </a:extLst>
          </p:cNvPr>
          <p:cNvSpPr/>
          <p:nvPr/>
        </p:nvSpPr>
        <p:spPr>
          <a:xfrm rot="2700000">
            <a:off x="9882064" y="2829968"/>
            <a:ext cx="205556" cy="211470"/>
          </a:xfrm>
          <a:prstGeom prst="plus">
            <a:avLst>
              <a:gd name="adj" fmla="val 37787"/>
            </a:avLst>
          </a:prstGeom>
          <a:solidFill>
            <a:schemeClr val="accent1">
              <a:lumMod val="75000"/>
            </a:schemeClr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26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matplotlib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이용한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43832-A783-4AFA-9E03-7FF93CDBA623}"/>
              </a:ext>
            </a:extLst>
          </p:cNvPr>
          <p:cNvSpPr txBox="1"/>
          <p:nvPr/>
        </p:nvSpPr>
        <p:spPr>
          <a:xfrm>
            <a:off x="1620044" y="1022727"/>
            <a:ext cx="6356227" cy="280076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np               # numerical computing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# plotting core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'o' 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'r-' 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plt.grid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(True)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DCD1398-C4C7-4FA7-935A-32BB012D3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44" y="397246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47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C212EB-4B05-460D-A902-25717CA050EC}"/>
              </a:ext>
            </a:extLst>
          </p:cNvPr>
          <p:cNvSpPr txBox="1"/>
          <p:nvPr/>
        </p:nvSpPr>
        <p:spPr>
          <a:xfrm>
            <a:off x="1378915" y="102412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[1,2,3]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CBB2AB-6FAF-4811-9981-C7773EF5BB7E}"/>
              </a:ext>
            </a:extLst>
          </p:cNvPr>
          <p:cNvSpPr/>
          <p:nvPr/>
        </p:nvSpPr>
        <p:spPr>
          <a:xfrm>
            <a:off x="2066544" y="188366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3CC517-DA51-4F81-BF21-0ACEC1B1D1DE}"/>
              </a:ext>
            </a:extLst>
          </p:cNvPr>
          <p:cNvSpPr/>
          <p:nvPr/>
        </p:nvSpPr>
        <p:spPr>
          <a:xfrm>
            <a:off x="3328416" y="1883664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9519E-F856-4C0D-BA5C-BEDA5E89E82B}"/>
              </a:ext>
            </a:extLst>
          </p:cNvPr>
          <p:cNvSpPr/>
          <p:nvPr/>
        </p:nvSpPr>
        <p:spPr>
          <a:xfrm>
            <a:off x="3790081" y="188366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A14031-7EDB-491D-B615-F6864F01A2D7}"/>
              </a:ext>
            </a:extLst>
          </p:cNvPr>
          <p:cNvSpPr/>
          <p:nvPr/>
        </p:nvSpPr>
        <p:spPr>
          <a:xfrm>
            <a:off x="4713411" y="1883663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E0D88B-BA11-4F18-BA1C-3B3B0CA40F91}"/>
              </a:ext>
            </a:extLst>
          </p:cNvPr>
          <p:cNvSpPr/>
          <p:nvPr/>
        </p:nvSpPr>
        <p:spPr>
          <a:xfrm>
            <a:off x="5175076" y="188366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B318AA-0CD6-40E9-B5A3-0577C64EB605}"/>
              </a:ext>
            </a:extLst>
          </p:cNvPr>
          <p:cNvSpPr/>
          <p:nvPr/>
        </p:nvSpPr>
        <p:spPr>
          <a:xfrm>
            <a:off x="7400512" y="1883662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83191E-82BF-4886-BB86-3FF526CEEC0B}"/>
              </a:ext>
            </a:extLst>
          </p:cNvPr>
          <p:cNvSpPr/>
          <p:nvPr/>
        </p:nvSpPr>
        <p:spPr>
          <a:xfrm>
            <a:off x="7862177" y="188366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A8A27D6-05ED-4832-86D7-465F4D2FB7EB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2528209" y="2114497"/>
            <a:ext cx="8002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0978B14-9856-4FBD-A42D-95A250C55E8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251746" y="2114496"/>
            <a:ext cx="4616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D6EBCF7-07D1-4489-9F44-CF29639CC149}"/>
              </a:ext>
            </a:extLst>
          </p:cNvPr>
          <p:cNvSpPr txBox="1"/>
          <p:nvPr/>
        </p:nvSpPr>
        <p:spPr>
          <a:xfrm>
            <a:off x="1378915" y="3921349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75F09E-90DA-4B43-82AD-52A0029C5AB1}"/>
              </a:ext>
            </a:extLst>
          </p:cNvPr>
          <p:cNvSpPr/>
          <p:nvPr/>
        </p:nvSpPr>
        <p:spPr>
          <a:xfrm>
            <a:off x="2066544" y="478088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0312288-D1F5-4DA8-8918-F5BAB7BFC4D9}"/>
              </a:ext>
            </a:extLst>
          </p:cNvPr>
          <p:cNvSpPr/>
          <p:nvPr/>
        </p:nvSpPr>
        <p:spPr>
          <a:xfrm>
            <a:off x="3328416" y="4780885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4FEABC-AE39-4024-8AC6-97204B701440}"/>
              </a:ext>
            </a:extLst>
          </p:cNvPr>
          <p:cNvSpPr/>
          <p:nvPr/>
        </p:nvSpPr>
        <p:spPr>
          <a:xfrm>
            <a:off x="3779360" y="4780883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89B846-A55E-4325-8A00-D80B093B881C}"/>
              </a:ext>
            </a:extLst>
          </p:cNvPr>
          <p:cNvSpPr/>
          <p:nvPr/>
        </p:nvSpPr>
        <p:spPr>
          <a:xfrm>
            <a:off x="4241025" y="4780881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D4F45AA-A30C-489F-A33C-FC2A78F2878F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2528209" y="5011718"/>
            <a:ext cx="8002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66B8EE5-6B22-4BA9-9590-415DB949D616}"/>
              </a:ext>
            </a:extLst>
          </p:cNvPr>
          <p:cNvSpPr/>
          <p:nvPr/>
        </p:nvSpPr>
        <p:spPr>
          <a:xfrm>
            <a:off x="6056961" y="1883664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F1BE23-341F-4F50-BECC-1A7A85B9572C}"/>
              </a:ext>
            </a:extLst>
          </p:cNvPr>
          <p:cNvSpPr/>
          <p:nvPr/>
        </p:nvSpPr>
        <p:spPr>
          <a:xfrm>
            <a:off x="6518626" y="188366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F0B6D364-AF16-4272-AA28-2FD9AA1B174F}"/>
              </a:ext>
            </a:extLst>
          </p:cNvPr>
          <p:cNvCxnSpPr>
            <a:cxnSpLocks/>
            <a:stCxn id="33" idx="3"/>
            <a:endCxn id="8" idx="1"/>
          </p:cNvCxnSpPr>
          <p:nvPr/>
        </p:nvCxnSpPr>
        <p:spPr>
          <a:xfrm flipV="1">
            <a:off x="6980291" y="2114495"/>
            <a:ext cx="420221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3EEDFB75-759E-4D31-9817-F6B3F87A338A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>
            <a:off x="5636741" y="2114495"/>
            <a:ext cx="420220" cy="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37CA3AB-1D4E-44D2-821C-173ACF213242}"/>
              </a:ext>
            </a:extLst>
          </p:cNvPr>
          <p:cNvSpPr/>
          <p:nvPr/>
        </p:nvSpPr>
        <p:spPr>
          <a:xfrm>
            <a:off x="4702690" y="4780879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564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BFA2F6B-F513-41F7-990B-B00F6D81B4FF}"/>
              </a:ext>
            </a:extLst>
          </p:cNvPr>
          <p:cNvSpPr/>
          <p:nvPr/>
        </p:nvSpPr>
        <p:spPr>
          <a:xfrm>
            <a:off x="715902" y="2421984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A7EF0B-EF38-46F8-9A4C-0A826DD627DE}"/>
              </a:ext>
            </a:extLst>
          </p:cNvPr>
          <p:cNvSpPr/>
          <p:nvPr/>
        </p:nvSpPr>
        <p:spPr>
          <a:xfrm>
            <a:off x="1475317" y="2421983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D8609D-DBC8-46F9-9942-E3AAFF829E94}"/>
              </a:ext>
            </a:extLst>
          </p:cNvPr>
          <p:cNvSpPr/>
          <p:nvPr/>
        </p:nvSpPr>
        <p:spPr>
          <a:xfrm>
            <a:off x="2234732" y="2421982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A76783-1B46-4E5A-B0CC-9E3F3BA5B12F}"/>
              </a:ext>
            </a:extLst>
          </p:cNvPr>
          <p:cNvSpPr/>
          <p:nvPr/>
        </p:nvSpPr>
        <p:spPr>
          <a:xfrm>
            <a:off x="715901" y="318139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BDAEC6-16E4-49EB-87D6-82803C1E47F3}"/>
              </a:ext>
            </a:extLst>
          </p:cNvPr>
          <p:cNvSpPr/>
          <p:nvPr/>
        </p:nvSpPr>
        <p:spPr>
          <a:xfrm>
            <a:off x="1475316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768A9E-84B9-405C-AC5B-25E06BFAE5AB}"/>
              </a:ext>
            </a:extLst>
          </p:cNvPr>
          <p:cNvSpPr/>
          <p:nvPr/>
        </p:nvSpPr>
        <p:spPr>
          <a:xfrm>
            <a:off x="2234731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8494656-A4F3-4E30-AF68-6B8978F329BB}"/>
              </a:ext>
            </a:extLst>
          </p:cNvPr>
          <p:cNvSpPr/>
          <p:nvPr/>
        </p:nvSpPr>
        <p:spPr>
          <a:xfrm>
            <a:off x="71590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4437DE-A51B-4492-B796-D271DAF39BD7}"/>
              </a:ext>
            </a:extLst>
          </p:cNvPr>
          <p:cNvSpPr/>
          <p:nvPr/>
        </p:nvSpPr>
        <p:spPr>
          <a:xfrm>
            <a:off x="1475316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4B8CB5-F6E0-408F-8798-36DFD02FF4B1}"/>
              </a:ext>
            </a:extLst>
          </p:cNvPr>
          <p:cNvSpPr/>
          <p:nvPr/>
        </p:nvSpPr>
        <p:spPr>
          <a:xfrm>
            <a:off x="223473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A09CD68-8EE5-4284-87E9-AAA6B52B59BB}"/>
              </a:ext>
            </a:extLst>
          </p:cNvPr>
          <p:cNvCxnSpPr/>
          <p:nvPr/>
        </p:nvCxnSpPr>
        <p:spPr>
          <a:xfrm flipV="1">
            <a:off x="715901" y="2027400"/>
            <a:ext cx="0" cy="2672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522340C-F493-4164-874F-02383933A096}"/>
              </a:ext>
            </a:extLst>
          </p:cNvPr>
          <p:cNvCxnSpPr>
            <a:cxnSpLocks/>
          </p:cNvCxnSpPr>
          <p:nvPr/>
        </p:nvCxnSpPr>
        <p:spPr>
          <a:xfrm flipV="1">
            <a:off x="715901" y="4700221"/>
            <a:ext cx="271742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6945A5E-296E-4389-BA7B-5FC6CD7F0A80}"/>
              </a:ext>
            </a:extLst>
          </p:cNvPr>
          <p:cNvSpPr txBox="1"/>
          <p:nvPr/>
        </p:nvSpPr>
        <p:spPr>
          <a:xfrm>
            <a:off x="385779" y="4440705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78D27A-13D5-43E4-9BB1-0F117BAD8864}"/>
              </a:ext>
            </a:extLst>
          </p:cNvPr>
          <p:cNvSpPr txBox="1"/>
          <p:nvPr/>
        </p:nvSpPr>
        <p:spPr>
          <a:xfrm>
            <a:off x="385779" y="372773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13660B-AC7D-46F5-BD35-2098585F9549}"/>
              </a:ext>
            </a:extLst>
          </p:cNvPr>
          <p:cNvSpPr txBox="1"/>
          <p:nvPr/>
        </p:nvSpPr>
        <p:spPr>
          <a:xfrm>
            <a:off x="385779" y="2950594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F04CE1-26F7-40BC-8770-483445AD60CD}"/>
              </a:ext>
            </a:extLst>
          </p:cNvPr>
          <p:cNvSpPr txBox="1"/>
          <p:nvPr/>
        </p:nvSpPr>
        <p:spPr>
          <a:xfrm>
            <a:off x="385779" y="2195973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BF5DD6-0830-4333-AFF0-B84A4BF36E36}"/>
              </a:ext>
            </a:extLst>
          </p:cNvPr>
          <p:cNvSpPr txBox="1"/>
          <p:nvPr/>
        </p:nvSpPr>
        <p:spPr>
          <a:xfrm>
            <a:off x="549431" y="4630559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E42BA7-EFEE-499A-9551-EAACF31BCB29}"/>
              </a:ext>
            </a:extLst>
          </p:cNvPr>
          <p:cNvSpPr txBox="1"/>
          <p:nvPr/>
        </p:nvSpPr>
        <p:spPr>
          <a:xfrm>
            <a:off x="1308846" y="4630558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02DFAC-2140-43CC-93E5-F8B1BCE6A210}"/>
              </a:ext>
            </a:extLst>
          </p:cNvPr>
          <p:cNvSpPr txBox="1"/>
          <p:nvPr/>
        </p:nvSpPr>
        <p:spPr>
          <a:xfrm>
            <a:off x="2081626" y="4630557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4F64F2-8D10-483D-AF8E-E51FA69BC485}"/>
              </a:ext>
            </a:extLst>
          </p:cNvPr>
          <p:cNvSpPr txBox="1"/>
          <p:nvPr/>
        </p:nvSpPr>
        <p:spPr>
          <a:xfrm>
            <a:off x="2843860" y="463055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EB8442-F700-4D7C-BE0D-FC95673E4197}"/>
              </a:ext>
            </a:extLst>
          </p:cNvPr>
          <p:cNvSpPr txBox="1"/>
          <p:nvPr/>
        </p:nvSpPr>
        <p:spPr>
          <a:xfrm>
            <a:off x="1251497" y="5015824"/>
            <a:ext cx="1268376" cy="767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1.5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343A920-10DC-4B0A-B501-AC3408BA0963}"/>
              </a:ext>
            </a:extLst>
          </p:cNvPr>
          <p:cNvGrpSpPr/>
          <p:nvPr/>
        </p:nvGrpSpPr>
        <p:grpSpPr>
          <a:xfrm>
            <a:off x="3735541" y="2027400"/>
            <a:ext cx="3047550" cy="3810033"/>
            <a:chOff x="571629" y="2639122"/>
            <a:chExt cx="3301561" cy="412759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82CBEB0-04B8-430D-A94E-A209CED22BC2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36C5CF-AB7D-4968-8B4D-F2D148BABA3B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3EF758E-96F6-4FA0-8249-1D1FB695A06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A276CA8-B60A-409C-8B7F-E2159A4D8FF9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23A814B-A350-4DBB-81B0-E7E203AFA8C6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C42CA7D-A2B6-4605-92C0-0AA6083975F5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B79B0E7-BB44-4C18-802C-B42E422F6BB4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CA1CFEF-F6BE-4993-B90B-48CF5C9FBC5A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6632A7E-08DC-4826-A891-CBE13200BA61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ACAA27D4-EDF0-410A-AFDA-50D47D8551E0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7ABCC5A-EEEB-4973-A186-737C65F3A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72095CE-D51E-462A-AA36-903EFC4C7A31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18433-C0DC-4E23-AC4D-4B4287FA3FC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816BF9-EE26-461D-9F82-05469E2839CA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CCDD2AF-E49D-45C4-99A1-4E6C8D27B6C3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C4C23EC-02CD-4417-8D87-D26FFA295D44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795A3E0-A6EA-4F5F-B307-48620A68F32D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145F0EB-30DA-4854-AF86-48B37AEDA840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FB16D27-57AC-4A72-A459-54DA3059B647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CB2383-CB5C-4BB4-B0D9-D4D8746F5522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A3EDE63-8D0D-4D79-8E1D-8BB1C3B4E1C7}"/>
              </a:ext>
            </a:extLst>
          </p:cNvPr>
          <p:cNvGrpSpPr/>
          <p:nvPr/>
        </p:nvGrpSpPr>
        <p:grpSpPr>
          <a:xfrm>
            <a:off x="7070194" y="2027400"/>
            <a:ext cx="3047550" cy="3810033"/>
            <a:chOff x="571629" y="2639122"/>
            <a:chExt cx="3301561" cy="412759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2A920E5-9762-463A-A282-A19EDFACA931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3969B93-7564-4168-84D2-C988CF180FFE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E0DC1F2-1BE4-433D-BDD3-737C291468D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0001DD0-DCFC-4D21-B790-A35604A8315E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EB27365-7409-4916-92D0-D0E75FEEC938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76A938A-E204-4015-B7A3-32E54ABCD0D3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2ECF070-1C4E-4160-A95B-B6B60C056DF9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FD79367-F61B-4282-A4D3-CF258F23D4EB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F47D59F-8814-449E-95DF-837142FF9367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9D0BE53-5968-440F-AF99-9CC1AE835FA6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FA08E8E8-9475-4DC3-9D16-DF53733D29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E0A6DB-1A8D-44EC-8252-AE79B66FC25B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94ED31-67DE-4AD4-8E06-3E92F28889D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4F3C045-DE60-489B-A41E-10EEA80187BE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626724-55A0-4EC1-84DF-39894F535F84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0E2965A-3D56-47EF-A784-E71CD7DA5D56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679CD81-5D32-4AC4-86B3-E75A4D5F0EAF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E76EDC-5927-4A4A-84D6-8518BB52E175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4F8B615-015A-4DD1-A94A-1333B3B69E56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E609FB-0725-46CB-B8DD-0E5798261DBD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/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/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십자형 2">
            <a:extLst>
              <a:ext uri="{FF2B5EF4-FFF2-40B4-BE49-F238E27FC236}">
                <a16:creationId xmlns:a16="http://schemas.microsoft.com/office/drawing/2014/main" id="{257174EF-80D7-40F7-B5E6-0DABD294CA8D}"/>
              </a:ext>
            </a:extLst>
          </p:cNvPr>
          <p:cNvSpPr/>
          <p:nvPr/>
        </p:nvSpPr>
        <p:spPr>
          <a:xfrm rot="2700000">
            <a:off x="62755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십자형 101">
            <a:extLst>
              <a:ext uri="{FF2B5EF4-FFF2-40B4-BE49-F238E27FC236}">
                <a16:creationId xmlns:a16="http://schemas.microsoft.com/office/drawing/2014/main" id="{94A5B5F8-FDB6-4003-AB44-A995E5AA641B}"/>
              </a:ext>
            </a:extLst>
          </p:cNvPr>
          <p:cNvSpPr/>
          <p:nvPr/>
        </p:nvSpPr>
        <p:spPr>
          <a:xfrm rot="2700000">
            <a:off x="1374127" y="343875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십자형 102">
            <a:extLst>
              <a:ext uri="{FF2B5EF4-FFF2-40B4-BE49-F238E27FC236}">
                <a16:creationId xmlns:a16="http://schemas.microsoft.com/office/drawing/2014/main" id="{02905F00-03B1-45EA-9AD7-29E1C4D1B141}"/>
              </a:ext>
            </a:extLst>
          </p:cNvPr>
          <p:cNvSpPr/>
          <p:nvPr/>
        </p:nvSpPr>
        <p:spPr>
          <a:xfrm rot="2700000">
            <a:off x="2131945" y="343696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십자형 103">
            <a:extLst>
              <a:ext uri="{FF2B5EF4-FFF2-40B4-BE49-F238E27FC236}">
                <a16:creationId xmlns:a16="http://schemas.microsoft.com/office/drawing/2014/main" id="{0DA246D0-0866-42F3-985C-56ACD4817604}"/>
              </a:ext>
            </a:extLst>
          </p:cNvPr>
          <p:cNvSpPr/>
          <p:nvPr/>
        </p:nvSpPr>
        <p:spPr>
          <a:xfrm rot="2700000">
            <a:off x="289997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십자형 104">
            <a:extLst>
              <a:ext uri="{FF2B5EF4-FFF2-40B4-BE49-F238E27FC236}">
                <a16:creationId xmlns:a16="http://schemas.microsoft.com/office/drawing/2014/main" id="{F4B86CF2-8CEE-42E4-B8C9-EB7F5C682084}"/>
              </a:ext>
            </a:extLst>
          </p:cNvPr>
          <p:cNvSpPr/>
          <p:nvPr/>
        </p:nvSpPr>
        <p:spPr>
          <a:xfrm rot="2700000">
            <a:off x="3971688" y="458969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십자형 105">
            <a:extLst>
              <a:ext uri="{FF2B5EF4-FFF2-40B4-BE49-F238E27FC236}">
                <a16:creationId xmlns:a16="http://schemas.microsoft.com/office/drawing/2014/main" id="{22172C09-8E3B-4071-B471-7BC42194FFCE}"/>
              </a:ext>
            </a:extLst>
          </p:cNvPr>
          <p:cNvSpPr/>
          <p:nvPr/>
        </p:nvSpPr>
        <p:spPr>
          <a:xfrm rot="2700000">
            <a:off x="4718026" y="421818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F1867BD5-B0AF-423C-BF5A-501A9CCA1A5A}"/>
              </a:ext>
            </a:extLst>
          </p:cNvPr>
          <p:cNvSpPr/>
          <p:nvPr/>
        </p:nvSpPr>
        <p:spPr>
          <a:xfrm rot="2700000">
            <a:off x="5482513" y="383507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십자형 107">
            <a:extLst>
              <a:ext uri="{FF2B5EF4-FFF2-40B4-BE49-F238E27FC236}">
                <a16:creationId xmlns:a16="http://schemas.microsoft.com/office/drawing/2014/main" id="{665D4118-DF4F-47E0-9E44-8417201F2C5C}"/>
              </a:ext>
            </a:extLst>
          </p:cNvPr>
          <p:cNvSpPr/>
          <p:nvPr/>
        </p:nvSpPr>
        <p:spPr>
          <a:xfrm rot="2700000">
            <a:off x="6249737" y="341844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십자형 108">
            <a:extLst>
              <a:ext uri="{FF2B5EF4-FFF2-40B4-BE49-F238E27FC236}">
                <a16:creationId xmlns:a16="http://schemas.microsoft.com/office/drawing/2014/main" id="{D9DF897C-0C12-4379-9230-B5A7426ECC04}"/>
              </a:ext>
            </a:extLst>
          </p:cNvPr>
          <p:cNvSpPr/>
          <p:nvPr/>
        </p:nvSpPr>
        <p:spPr>
          <a:xfrm rot="2700000">
            <a:off x="7297110" y="384462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십자형 109">
            <a:extLst>
              <a:ext uri="{FF2B5EF4-FFF2-40B4-BE49-F238E27FC236}">
                <a16:creationId xmlns:a16="http://schemas.microsoft.com/office/drawing/2014/main" id="{120C6265-B4A0-4FF3-A090-8447C1F14D51}"/>
              </a:ext>
            </a:extLst>
          </p:cNvPr>
          <p:cNvSpPr/>
          <p:nvPr/>
        </p:nvSpPr>
        <p:spPr>
          <a:xfrm rot="2700000">
            <a:off x="8043448" y="347310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십자형 110">
            <a:extLst>
              <a:ext uri="{FF2B5EF4-FFF2-40B4-BE49-F238E27FC236}">
                <a16:creationId xmlns:a16="http://schemas.microsoft.com/office/drawing/2014/main" id="{D935BDBC-DAE8-4695-8079-D2835F205BB4}"/>
              </a:ext>
            </a:extLst>
          </p:cNvPr>
          <p:cNvSpPr/>
          <p:nvPr/>
        </p:nvSpPr>
        <p:spPr>
          <a:xfrm rot="2700000">
            <a:off x="8807935" y="30900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십자형 111">
            <a:extLst>
              <a:ext uri="{FF2B5EF4-FFF2-40B4-BE49-F238E27FC236}">
                <a16:creationId xmlns:a16="http://schemas.microsoft.com/office/drawing/2014/main" id="{0545F5CE-770E-4895-B95A-58812CDB4F21}"/>
              </a:ext>
            </a:extLst>
          </p:cNvPr>
          <p:cNvSpPr/>
          <p:nvPr/>
        </p:nvSpPr>
        <p:spPr>
          <a:xfrm rot="2700000">
            <a:off x="9575159" y="267337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/>
              <p:nvPr/>
            </p:nvSpPr>
            <p:spPr>
              <a:xfrm>
                <a:off x="4322616" y="921138"/>
                <a:ext cx="3355662" cy="886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sz="4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4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16" y="921138"/>
                <a:ext cx="3355662" cy="886589"/>
              </a:xfrm>
              <a:prstGeom prst="rect">
                <a:avLst/>
              </a:prstGeom>
              <a:blipFill>
                <a:blip r:embed="rId6"/>
                <a:stretch>
                  <a:fillRect r="-7985" b="-212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79F264-4C78-47C4-BF07-5C750C702FA7}"/>
              </a:ext>
            </a:extLst>
          </p:cNvPr>
          <p:cNvCxnSpPr>
            <a:cxnSpLocks/>
          </p:cNvCxnSpPr>
          <p:nvPr/>
        </p:nvCxnSpPr>
        <p:spPr>
          <a:xfrm>
            <a:off x="-82029" y="3557221"/>
            <a:ext cx="34363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239256D-986A-4775-BC06-7AC7A56FB144}"/>
              </a:ext>
            </a:extLst>
          </p:cNvPr>
          <p:cNvCxnSpPr>
            <a:cxnSpLocks/>
          </p:cNvCxnSpPr>
          <p:nvPr/>
        </p:nvCxnSpPr>
        <p:spPr>
          <a:xfrm flipV="1">
            <a:off x="3828303" y="3308604"/>
            <a:ext cx="2960066" cy="1530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29A3346-E054-429F-A5A2-9D9248C8E067}"/>
              </a:ext>
            </a:extLst>
          </p:cNvPr>
          <p:cNvCxnSpPr>
            <a:cxnSpLocks/>
          </p:cNvCxnSpPr>
          <p:nvPr/>
        </p:nvCxnSpPr>
        <p:spPr>
          <a:xfrm flipV="1">
            <a:off x="7157678" y="2572982"/>
            <a:ext cx="2960066" cy="1530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3264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Hypothesis :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Parameters:</a:t>
                </a: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Cost(Loss) Function</a:t>
                </a:r>
              </a:p>
              <a:p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blipFill>
                <a:blip r:embed="rId3"/>
                <a:stretch>
                  <a:fillRect l="-2941" t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087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911493" y="1920527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810544" y="5269827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437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4396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4396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십자형 59">
            <a:extLst>
              <a:ext uri="{FF2B5EF4-FFF2-40B4-BE49-F238E27FC236}">
                <a16:creationId xmlns:a16="http://schemas.microsoft.com/office/drawing/2014/main" id="{484BC528-9528-4DB1-8314-C46A2253DA50}"/>
              </a:ext>
            </a:extLst>
          </p:cNvPr>
          <p:cNvSpPr/>
          <p:nvPr/>
        </p:nvSpPr>
        <p:spPr>
          <a:xfrm rot="2700000">
            <a:off x="6388571" y="4760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십자형 60">
            <a:extLst>
              <a:ext uri="{FF2B5EF4-FFF2-40B4-BE49-F238E27FC236}">
                <a16:creationId xmlns:a16="http://schemas.microsoft.com/office/drawing/2014/main" id="{8EBD4BCD-69FC-4392-A0FB-19E63E8523ED}"/>
              </a:ext>
            </a:extLst>
          </p:cNvPr>
          <p:cNvSpPr/>
          <p:nvPr/>
        </p:nvSpPr>
        <p:spPr>
          <a:xfrm rot="2700000">
            <a:off x="5872774" y="323736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B8BCDA63-D18B-47CC-9350-2E78656ADB79}"/>
              </a:ext>
            </a:extLst>
          </p:cNvPr>
          <p:cNvSpPr/>
          <p:nvPr/>
        </p:nvSpPr>
        <p:spPr>
          <a:xfrm rot="2700000">
            <a:off x="7348254" y="477102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035D1CA5-0C8D-4D14-ABC3-806F55B539CD}"/>
              </a:ext>
            </a:extLst>
          </p:cNvPr>
          <p:cNvSpPr/>
          <p:nvPr/>
        </p:nvSpPr>
        <p:spPr>
          <a:xfrm rot="2700000">
            <a:off x="7893111" y="32529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610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073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7754856-7B41-49B0-B896-85753AF30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9" y="3878453"/>
            <a:ext cx="3241486" cy="25211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594909-ED3F-4504-B026-2FD61DCAD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558" y="3896916"/>
            <a:ext cx="3241485" cy="25026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99120B-0318-4D95-B893-BAD16B995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939" y="1115958"/>
            <a:ext cx="3241485" cy="25211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2BA4CD-C25C-4882-8222-500E77D854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5"/>
          <a:stretch/>
        </p:blipFill>
        <p:spPr>
          <a:xfrm>
            <a:off x="1046558" y="1108812"/>
            <a:ext cx="3241485" cy="2533011"/>
          </a:xfrm>
          <a:prstGeom prst="rect">
            <a:avLst/>
          </a:prstGeom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073F-CD18-45EC-BCDB-5A4796242C65}"/>
              </a:ext>
            </a:extLst>
          </p:cNvPr>
          <p:cNvSpPr/>
          <p:nvPr/>
        </p:nvSpPr>
        <p:spPr>
          <a:xfrm>
            <a:off x="3137663" y="3336415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4F1A15-8B3E-4D0E-983B-163087CEEF14}"/>
              </a:ext>
            </a:extLst>
          </p:cNvPr>
          <p:cNvSpPr/>
          <p:nvPr/>
        </p:nvSpPr>
        <p:spPr>
          <a:xfrm>
            <a:off x="7908124" y="3336415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977DFC-245D-4C27-9C19-802965334517}"/>
              </a:ext>
            </a:extLst>
          </p:cNvPr>
          <p:cNvSpPr/>
          <p:nvPr/>
        </p:nvSpPr>
        <p:spPr>
          <a:xfrm>
            <a:off x="3137662" y="6117370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113856-C923-456D-B2C6-0723A38C7DC2}"/>
              </a:ext>
            </a:extLst>
          </p:cNvPr>
          <p:cNvSpPr/>
          <p:nvPr/>
        </p:nvSpPr>
        <p:spPr>
          <a:xfrm>
            <a:off x="7908124" y="6117370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십자형 57">
            <a:extLst>
              <a:ext uri="{FF2B5EF4-FFF2-40B4-BE49-F238E27FC236}">
                <a16:creationId xmlns:a16="http://schemas.microsoft.com/office/drawing/2014/main" id="{C5CA3E78-6F3D-494F-B79D-A95D987AE64B}"/>
              </a:ext>
            </a:extLst>
          </p:cNvPr>
          <p:cNvSpPr/>
          <p:nvPr/>
        </p:nvSpPr>
        <p:spPr>
          <a:xfrm rot="2700000">
            <a:off x="6386716" y="507373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십자형 58">
            <a:extLst>
              <a:ext uri="{FF2B5EF4-FFF2-40B4-BE49-F238E27FC236}">
                <a16:creationId xmlns:a16="http://schemas.microsoft.com/office/drawing/2014/main" id="{608F32FD-FFFD-40C0-9F9A-CBB531B82385}"/>
              </a:ext>
            </a:extLst>
          </p:cNvPr>
          <p:cNvSpPr/>
          <p:nvPr/>
        </p:nvSpPr>
        <p:spPr>
          <a:xfrm rot="2700000">
            <a:off x="6886885" y="4721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AD8CE544-B05F-409A-884D-2F495E1FCC04}"/>
              </a:ext>
            </a:extLst>
          </p:cNvPr>
          <p:cNvSpPr/>
          <p:nvPr/>
        </p:nvSpPr>
        <p:spPr>
          <a:xfrm rot="2700000">
            <a:off x="5332483" y="510661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CE7D3E9B-274D-45CC-B5F6-0EA6C7DF4D88}"/>
              </a:ext>
            </a:extLst>
          </p:cNvPr>
          <p:cNvSpPr/>
          <p:nvPr/>
        </p:nvSpPr>
        <p:spPr>
          <a:xfrm rot="2700000">
            <a:off x="4970275" y="474042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십자형 63">
            <a:extLst>
              <a:ext uri="{FF2B5EF4-FFF2-40B4-BE49-F238E27FC236}">
                <a16:creationId xmlns:a16="http://schemas.microsoft.com/office/drawing/2014/main" id="{D3022D67-498E-45BE-8C4D-8F6F37AB60FC}"/>
              </a:ext>
            </a:extLst>
          </p:cNvPr>
          <p:cNvSpPr/>
          <p:nvPr/>
        </p:nvSpPr>
        <p:spPr>
          <a:xfrm rot="2700000">
            <a:off x="7893111" y="3229842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십자형 64">
            <a:extLst>
              <a:ext uri="{FF2B5EF4-FFF2-40B4-BE49-F238E27FC236}">
                <a16:creationId xmlns:a16="http://schemas.microsoft.com/office/drawing/2014/main" id="{E06FA9ED-8DAB-4F23-8CD3-63CA362F8992}"/>
              </a:ext>
            </a:extLst>
          </p:cNvPr>
          <p:cNvSpPr/>
          <p:nvPr/>
        </p:nvSpPr>
        <p:spPr>
          <a:xfrm rot="2700000">
            <a:off x="4100635" y="327822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752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A827EF-4BAB-48F2-A11F-29B50C7C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946" y="1215628"/>
            <a:ext cx="2414587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D549F8-D302-495D-84E3-B8A83C281086}"/>
              </a:ext>
            </a:extLst>
          </p:cNvPr>
          <p:cNvSpPr txBox="1"/>
          <p:nvPr/>
        </p:nvSpPr>
        <p:spPr>
          <a:xfrm>
            <a:off x="3792362" y="20109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AF24D62-E7FC-403B-B141-EB866B6327C4}"/>
              </a:ext>
            </a:extLst>
          </p:cNvPr>
          <p:cNvSpPr txBox="1"/>
          <p:nvPr/>
        </p:nvSpPr>
        <p:spPr>
          <a:xfrm>
            <a:off x="4786313" y="7958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FE41945-B328-409B-92F3-744C718AC677}"/>
              </a:ext>
            </a:extLst>
          </p:cNvPr>
          <p:cNvSpPr txBox="1"/>
          <p:nvPr/>
        </p:nvSpPr>
        <p:spPr>
          <a:xfrm>
            <a:off x="2836068" y="47398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6FDCEC-9B8E-42BD-B473-4DAEAF3270CD}"/>
              </a:ext>
            </a:extLst>
          </p:cNvPr>
          <p:cNvSpPr txBox="1"/>
          <p:nvPr/>
        </p:nvSpPr>
        <p:spPr>
          <a:xfrm>
            <a:off x="4725591" y="38879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75EA2CE-4294-48D5-A467-E7DE32A27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8" y="4251722"/>
            <a:ext cx="3448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169ADA0-49C9-4A92-BAE7-00EE8B817C88}"/>
              </a:ext>
            </a:extLst>
          </p:cNvPr>
          <p:cNvSpPr txBox="1"/>
          <p:nvPr/>
        </p:nvSpPr>
        <p:spPr>
          <a:xfrm>
            <a:off x="910829" y="1317376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y_hat = W*x+b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47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955032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2143486"/>
            <a:ext cx="74188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함수 최소화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 하강은 많은 최소화 문제에 사용된다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주어진 비용 함수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(W, b)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비용을 최소화하기 위해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찾는다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함수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(w1, w2,…)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 가능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2429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작동 방식</a:t>
            </a:r>
            <a:endParaRPr lang="en-US" altLang="ko-KR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1935142"/>
            <a:ext cx="7418814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 추측으로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0,0 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다른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약간 변경하여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비용을 줄이려고 노력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 변수를 변경할 때마다 가능한 가장 낮은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감소시키는 기울기를 선택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최소한의 지역으로 수렴 할 때까지 수행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5631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57" y="2666552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998473" y="4062063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6267315" y="2886618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</p:cNvCxnSpPr>
          <p:nvPr/>
        </p:nvCxnSpPr>
        <p:spPr>
          <a:xfrm flipH="1" flipV="1">
            <a:off x="6070787" y="2606673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5185471" y="492546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774988" y="2830773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513746" y="2886618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488237" y="354710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4226995" y="3763279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013104" y="2874754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104" y="2874754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376952" y="2470712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952" y="2470712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639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677236" y="5939878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5385768" y="5971960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6899653" y="4303488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3" y="4303488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8499962" y="456348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962" y="4563485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7642273" y="402684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273" y="402684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841833" y="526008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833" y="526008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862481" y="565781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481" y="565781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7013104" y="1033328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642274" y="276512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3EE753-8C63-4A14-8CC7-1F81C56CB10E}"/>
              </a:ext>
            </a:extLst>
          </p:cNvPr>
          <p:cNvCxnSpPr>
            <a:cxnSpLocks/>
          </p:cNvCxnSpPr>
          <p:nvPr/>
        </p:nvCxnSpPr>
        <p:spPr>
          <a:xfrm flipH="1">
            <a:off x="4939652" y="1711287"/>
            <a:ext cx="1414765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4169CDC-13DE-456E-9E5B-2B7BC49E34E1}"/>
              </a:ext>
            </a:extLst>
          </p:cNvPr>
          <p:cNvSpPr/>
          <p:nvPr/>
        </p:nvSpPr>
        <p:spPr>
          <a:xfrm>
            <a:off x="4673603" y="4662591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289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426744" y="1030335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74" y="2938014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555990" y="43335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850510" y="3109375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628304" y="2878135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742988" y="5196931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332505" y="3102235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071263" y="3158080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045754" y="3818571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784512" y="4034741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6596299" y="3097511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99" y="3097511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6960147" y="2693469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147" y="2693469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7" t="-18333" r="-72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234753" y="621134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4943285" y="6243422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5991922" y="424316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2" y="4243169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7732748" y="4588533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748" y="4588533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6704065" y="394469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065" y="3944696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115868" y="5118563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=2−0.04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868" y="5118563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5991922" y="55443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=1.94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2" y="55443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6793036" y="1428751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199791" y="303658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3EE753-8C63-4A14-8CC7-1F81C56CB10E}"/>
              </a:ext>
            </a:extLst>
          </p:cNvPr>
          <p:cNvCxnSpPr>
            <a:cxnSpLocks/>
          </p:cNvCxnSpPr>
          <p:nvPr/>
        </p:nvCxnSpPr>
        <p:spPr>
          <a:xfrm flipH="1">
            <a:off x="4497169" y="1982749"/>
            <a:ext cx="1414765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4169CDC-13DE-456E-9E5B-2B7BC49E34E1}"/>
              </a:ext>
            </a:extLst>
          </p:cNvPr>
          <p:cNvSpPr/>
          <p:nvPr/>
        </p:nvSpPr>
        <p:spPr>
          <a:xfrm>
            <a:off x="4231120" y="493405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9E246B8-7325-41BA-B035-E84407826D84}"/>
              </a:ext>
            </a:extLst>
          </p:cNvPr>
          <p:cNvCxnSpPr>
            <a:cxnSpLocks/>
          </p:cNvCxnSpPr>
          <p:nvPr/>
        </p:nvCxnSpPr>
        <p:spPr>
          <a:xfrm flipH="1">
            <a:off x="3558105" y="3384560"/>
            <a:ext cx="2243975" cy="2943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6439E738-1090-49B7-BA59-9CABDA9B236B}"/>
              </a:ext>
            </a:extLst>
          </p:cNvPr>
          <p:cNvSpPr/>
          <p:nvPr/>
        </p:nvSpPr>
        <p:spPr>
          <a:xfrm>
            <a:off x="3276519" y="5558649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182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426744" y="985659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13" y="2995165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652429" y="4390676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946949" y="3166526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724743" y="2935286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839427" y="5254082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428944" y="315938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167702" y="3215231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142193" y="3875722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880951" y="4091892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6692738" y="315466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38" y="315466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056586" y="275062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586" y="275062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7" t="-16393" r="-72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331192" y="6268491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5039724" y="6300573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6300707" y="42031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707" y="4203199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8041533" y="4548563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533" y="4548563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7012850" y="390472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850" y="3904726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165778" y="498192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=1−0.00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78" y="4981924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186426" y="537965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426" y="5379654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6889475" y="1485902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296230" y="3093736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3EE753-8C63-4A14-8CC7-1F81C56CB10E}"/>
              </a:ext>
            </a:extLst>
          </p:cNvPr>
          <p:cNvCxnSpPr>
            <a:cxnSpLocks/>
          </p:cNvCxnSpPr>
          <p:nvPr/>
        </p:nvCxnSpPr>
        <p:spPr>
          <a:xfrm flipH="1">
            <a:off x="4593608" y="2039900"/>
            <a:ext cx="1414765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4169CDC-13DE-456E-9E5B-2B7BC49E34E1}"/>
              </a:ext>
            </a:extLst>
          </p:cNvPr>
          <p:cNvSpPr/>
          <p:nvPr/>
        </p:nvSpPr>
        <p:spPr>
          <a:xfrm>
            <a:off x="4327559" y="499120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9E246B8-7325-41BA-B035-E84407826D84}"/>
              </a:ext>
            </a:extLst>
          </p:cNvPr>
          <p:cNvCxnSpPr>
            <a:cxnSpLocks/>
          </p:cNvCxnSpPr>
          <p:nvPr/>
        </p:nvCxnSpPr>
        <p:spPr>
          <a:xfrm flipH="1">
            <a:off x="3654544" y="3441711"/>
            <a:ext cx="2243975" cy="2943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6439E738-1090-49B7-BA59-9CABDA9B236B}"/>
              </a:ext>
            </a:extLst>
          </p:cNvPr>
          <p:cNvSpPr/>
          <p:nvPr/>
        </p:nvSpPr>
        <p:spPr>
          <a:xfrm>
            <a:off x="3388602" y="561858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1D9D66-FDEE-4826-8172-2037FC4FE4BE}"/>
              </a:ext>
            </a:extLst>
          </p:cNvPr>
          <p:cNvCxnSpPr>
            <a:cxnSpLocks/>
          </p:cNvCxnSpPr>
          <p:nvPr/>
        </p:nvCxnSpPr>
        <p:spPr>
          <a:xfrm flipH="1">
            <a:off x="1443972" y="5858349"/>
            <a:ext cx="40389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639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232488" y="984997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67" y="2609402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734583" y="4004913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6029103" y="2780763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806897" y="2549523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921581" y="486831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511098" y="2773623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249856" y="2829468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224347" y="348995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963105" y="3706129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6774892" y="2768899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892" y="2768899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138740" y="2364857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740" y="2364857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803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401805" y="6232919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5138220" y="5951394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6351810" y="3912318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810" y="3912318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8092636" y="425768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36" y="4257682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7063953" y="361384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953" y="361384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272344" y="476116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=1+0.00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344" y="4761166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292992" y="515889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992" y="5158896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6971629" y="1100139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w=-1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1560369" y="26490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3EE753-8C63-4A14-8CC7-1F81C56CB10E}"/>
              </a:ext>
            </a:extLst>
          </p:cNvPr>
          <p:cNvCxnSpPr>
            <a:cxnSpLocks/>
          </p:cNvCxnSpPr>
          <p:nvPr/>
        </p:nvCxnSpPr>
        <p:spPr>
          <a:xfrm flipH="1">
            <a:off x="4675762" y="1654137"/>
            <a:ext cx="1414765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4169CDC-13DE-456E-9E5B-2B7BC49E34E1}"/>
              </a:ext>
            </a:extLst>
          </p:cNvPr>
          <p:cNvSpPr/>
          <p:nvPr/>
        </p:nvSpPr>
        <p:spPr>
          <a:xfrm>
            <a:off x="2551680" y="462855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9E246B8-7325-41BA-B035-E84407826D84}"/>
              </a:ext>
            </a:extLst>
          </p:cNvPr>
          <p:cNvCxnSpPr>
            <a:cxnSpLocks/>
          </p:cNvCxnSpPr>
          <p:nvPr/>
        </p:nvCxnSpPr>
        <p:spPr>
          <a:xfrm flipH="1">
            <a:off x="3736698" y="3055948"/>
            <a:ext cx="2243975" cy="2943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6439E738-1090-49B7-BA59-9CABDA9B236B}"/>
              </a:ext>
            </a:extLst>
          </p:cNvPr>
          <p:cNvSpPr/>
          <p:nvPr/>
        </p:nvSpPr>
        <p:spPr>
          <a:xfrm>
            <a:off x="3470756" y="523282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1D9D66-FDEE-4826-8172-2037FC4FE4BE}"/>
              </a:ext>
            </a:extLst>
          </p:cNvPr>
          <p:cNvCxnSpPr>
            <a:cxnSpLocks/>
          </p:cNvCxnSpPr>
          <p:nvPr/>
        </p:nvCxnSpPr>
        <p:spPr>
          <a:xfrm flipH="1">
            <a:off x="1526126" y="5472586"/>
            <a:ext cx="40389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4E88422-16F5-422A-837B-F8202AA869B8}"/>
              </a:ext>
            </a:extLst>
          </p:cNvPr>
          <p:cNvCxnSpPr>
            <a:cxnSpLocks/>
          </p:cNvCxnSpPr>
          <p:nvPr/>
        </p:nvCxnSpPr>
        <p:spPr>
          <a:xfrm>
            <a:off x="1026622" y="1634476"/>
            <a:ext cx="1542522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1142CE95-533A-4EDA-8C2A-058CEA5475A4}"/>
              </a:ext>
            </a:extLst>
          </p:cNvPr>
          <p:cNvSpPr/>
          <p:nvPr/>
        </p:nvSpPr>
        <p:spPr>
          <a:xfrm rot="10800000" flipH="1">
            <a:off x="1708349" y="593715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F7F059B-15AC-44EA-BB65-69E1354358F0}"/>
              </a:ext>
            </a:extLst>
          </p:cNvPr>
          <p:cNvCxnSpPr>
            <a:cxnSpLocks/>
          </p:cNvCxnSpPr>
          <p:nvPr/>
        </p:nvCxnSpPr>
        <p:spPr>
          <a:xfrm>
            <a:off x="1392944" y="3347928"/>
            <a:ext cx="2246838" cy="28805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E01866CE-320B-4D58-AC8E-95427F9DE5C5}"/>
              </a:ext>
            </a:extLst>
          </p:cNvPr>
          <p:cNvSpPr/>
          <p:nvPr/>
        </p:nvSpPr>
        <p:spPr>
          <a:xfrm>
            <a:off x="5352876" y="274677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5520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9FF4DA6-63DC-4299-9BA0-0CB935E1F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83" y="2010005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/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수렴까지 반복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blipFill>
                <a:blip r:embed="rId4"/>
                <a:stretch>
                  <a:fillRect l="-2632" t="-2797" b="-69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435B657A-DADE-4A58-91F8-614A3FC44497}"/>
              </a:ext>
            </a:extLst>
          </p:cNvPr>
          <p:cNvSpPr/>
          <p:nvPr/>
        </p:nvSpPr>
        <p:spPr>
          <a:xfrm>
            <a:off x="1066365" y="3282113"/>
            <a:ext cx="1427356" cy="617034"/>
          </a:xfrm>
          <a:prstGeom prst="wedgeRectCallout">
            <a:avLst>
              <a:gd name="adj1" fmla="val 48939"/>
              <a:gd name="adj2" fmla="val -11701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learning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BDD4C9F5-B1E6-44B1-BBD9-67F4A11DD3E4}"/>
              </a:ext>
            </a:extLst>
          </p:cNvPr>
          <p:cNvSpPr/>
          <p:nvPr/>
        </p:nvSpPr>
        <p:spPr>
          <a:xfrm>
            <a:off x="3318111" y="3278957"/>
            <a:ext cx="1427356" cy="617034"/>
          </a:xfrm>
          <a:prstGeom prst="wedgeRectCallout">
            <a:avLst>
              <a:gd name="adj1" fmla="val -81324"/>
              <a:gd name="adj2" fmla="val -9462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derivative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91EAFCB7-BCF3-4E77-B720-F3948ED85F6D}"/>
              </a:ext>
            </a:extLst>
          </p:cNvPr>
          <p:cNvSpPr/>
          <p:nvPr/>
        </p:nvSpPr>
        <p:spPr>
          <a:xfrm rot="2700000">
            <a:off x="9181438" y="2940996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0428DD6-830E-428D-8058-637DDD989C54}"/>
              </a:ext>
            </a:extLst>
          </p:cNvPr>
          <p:cNvCxnSpPr>
            <a:cxnSpLocks/>
          </p:cNvCxnSpPr>
          <p:nvPr/>
        </p:nvCxnSpPr>
        <p:spPr>
          <a:xfrm flipH="1">
            <a:off x="8515101" y="2023213"/>
            <a:ext cx="1326642" cy="2757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  <a:blipFill>
                <a:blip r:embed="rId5"/>
                <a:stretch>
                  <a:fillRect l="-3480" b="-79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/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는</a:t>
                </a:r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을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에 대해서 </a:t>
                </a:r>
                <a:r>
                  <a:rPr lang="ko-KR" altLang="en-US" sz="2400" err="1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편미분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 하면 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blipFill>
                <a:blip r:embed="rId6"/>
                <a:stretch>
                  <a:fillRect r="-24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D8AF3B3-33BF-4E3B-BE0E-741E8CEC4211}"/>
              </a:ext>
            </a:extLst>
          </p:cNvPr>
          <p:cNvSpPr txBox="1"/>
          <p:nvPr/>
        </p:nvSpPr>
        <p:spPr>
          <a:xfrm>
            <a:off x="7456449" y="5267457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74827-4842-4E3B-91CD-57132EA04753}"/>
              </a:ext>
            </a:extLst>
          </p:cNvPr>
          <p:cNvSpPr txBox="1"/>
          <p:nvPr/>
        </p:nvSpPr>
        <p:spPr>
          <a:xfrm>
            <a:off x="4815435" y="3971226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55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5172A7-4F3A-4A5A-AF6E-EE86CF5E2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438" y="1389764"/>
            <a:ext cx="5820172" cy="4526800"/>
          </a:xfrm>
          <a:prstGeom prst="rect">
            <a:avLst/>
          </a:prstGeom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968228" y="2718197"/>
            <a:ext cx="4578353" cy="1034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260209" y="5467663"/>
            <a:ext cx="954979" cy="372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ko-KR" sz="2800" err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wx</a:t>
                </a:r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b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  <a:blipFill>
                <a:blip r:embed="rId3"/>
                <a:stretch>
                  <a:fillRect t="-59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ywx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wxb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ywx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 </m:t>
                          </m:r>
                          <m: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xb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yx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(y − y ̂) 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ko-KR" altLang="en-US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  <a:blipFill>
                <a:blip r:embed="rId4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DAF8B6-981B-4358-8504-EF8D7BAEA5C2}"/>
              </a:ext>
            </a:extLst>
          </p:cNvPr>
          <p:cNvCxnSpPr/>
          <p:nvPr/>
        </p:nvCxnSpPr>
        <p:spPr>
          <a:xfrm flipH="1">
            <a:off x="3831762" y="3677518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E66B7A-43B8-4859-842D-F2B2B717F3E3}"/>
              </a:ext>
            </a:extLst>
          </p:cNvPr>
          <p:cNvCxnSpPr/>
          <p:nvPr/>
        </p:nvCxnSpPr>
        <p:spPr>
          <a:xfrm flipH="1">
            <a:off x="5737544" y="3727912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CE00F8-B7BB-4FDE-85A5-BB569BB8C7D8}"/>
              </a:ext>
            </a:extLst>
          </p:cNvPr>
          <p:cNvCxnSpPr/>
          <p:nvPr/>
        </p:nvCxnSpPr>
        <p:spPr>
          <a:xfrm flipH="1">
            <a:off x="6467874" y="3677517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0485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255990" y="1071932"/>
                <a:ext cx="5129161" cy="49838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sz="2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̂"/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^2   )</m:t>
                          </m:r>
                        </m:e>
                        <m:sup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90" y="1071932"/>
                <a:ext cx="5129161" cy="49838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66BA92-7575-473A-9149-AFCA550ADC33}"/>
              </a:ext>
            </a:extLst>
          </p:cNvPr>
          <p:cNvCxnSpPr/>
          <p:nvPr/>
        </p:nvCxnSpPr>
        <p:spPr>
          <a:xfrm flipH="1">
            <a:off x="4590329" y="1429350"/>
            <a:ext cx="281635" cy="3913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974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700156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^2 )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(2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  <a:blipFill>
                <a:blip r:embed="rId4"/>
                <a:stretch>
                  <a:fillRect l="-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20F8AA-E867-470A-9870-FA3DFF93DA86}"/>
                  </a:ext>
                </a:extLst>
              </p:cNvPr>
              <p:cNvSpPr txBox="1"/>
              <p:nvPr/>
            </p:nvSpPr>
            <p:spPr>
              <a:xfrm>
                <a:off x="4892133" y="4090279"/>
                <a:ext cx="151477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20F8AA-E867-470A-9870-FA3DFF93D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133" y="4090279"/>
                <a:ext cx="1514774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166A50-080F-4FB7-9105-A411174BB67A}"/>
                  </a:ext>
                </a:extLst>
              </p:cNvPr>
              <p:cNvSpPr txBox="1"/>
              <p:nvPr/>
            </p:nvSpPr>
            <p:spPr>
              <a:xfrm>
                <a:off x="6941866" y="4313301"/>
                <a:ext cx="204639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166A50-080F-4FB7-9105-A411174BB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66" y="4313301"/>
                <a:ext cx="2046394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984331-B6AB-4B70-87CA-91FB2AD79789}"/>
                  </a:ext>
                </a:extLst>
              </p:cNvPr>
              <p:cNvSpPr txBox="1"/>
              <p:nvPr/>
            </p:nvSpPr>
            <p:spPr>
              <a:xfrm>
                <a:off x="4919214" y="5350063"/>
                <a:ext cx="151695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984331-B6AB-4B70-87CA-91FB2AD79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214" y="5350063"/>
                <a:ext cx="1516954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97F6F-8038-43F8-A80E-CD6DEA27B1FD}"/>
                  </a:ext>
                </a:extLst>
              </p:cNvPr>
              <p:cNvSpPr txBox="1"/>
              <p:nvPr/>
            </p:nvSpPr>
            <p:spPr>
              <a:xfrm>
                <a:off x="6941866" y="5266223"/>
                <a:ext cx="204639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97F6F-8038-43F8-A80E-CD6DEA27B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66" y="5266223"/>
                <a:ext cx="2046394" cy="6914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7769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(−2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  <a:blipFill>
                <a:blip r:embed="rId4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833480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57ED9-E99E-4C50-98B4-5DFC4D7E52EE}"/>
              </a:ext>
            </a:extLst>
          </p:cNvPr>
          <p:cNvSpPr txBox="1"/>
          <p:nvPr/>
        </p:nvSpPr>
        <p:spPr>
          <a:xfrm>
            <a:off x="2152795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95E29-4A68-4CCE-B260-300AB2478029}"/>
              </a:ext>
            </a:extLst>
          </p:cNvPr>
          <p:cNvSpPr txBox="1"/>
          <p:nvPr/>
        </p:nvSpPr>
        <p:spPr>
          <a:xfrm>
            <a:off x="254843" y="2262096"/>
            <a:ext cx="244449" cy="318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5D6EF8B4-7616-4A6B-B5A9-28DE08730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92" y="1102237"/>
            <a:ext cx="3551457" cy="243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367E5F-BBDE-4CE2-9FBA-E03CD0F73C96}"/>
              </a:ext>
            </a:extLst>
          </p:cNvPr>
          <p:cNvSpPr txBox="1"/>
          <p:nvPr/>
        </p:nvSpPr>
        <p:spPr>
          <a:xfrm>
            <a:off x="7418786" y="330444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AEB02E-3910-4220-BE0C-1C109EF470DE}"/>
              </a:ext>
            </a:extLst>
          </p:cNvPr>
          <p:cNvSpPr txBox="1"/>
          <p:nvPr/>
        </p:nvSpPr>
        <p:spPr>
          <a:xfrm>
            <a:off x="5691189" y="2157056"/>
            <a:ext cx="241520" cy="314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1286357E-5C14-4EEE-8FC1-C59F67E5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241" y="1055581"/>
            <a:ext cx="2342032" cy="24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FF460F95-56EE-4148-BAFD-DFDB66C8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3803126"/>
            <a:ext cx="4241545" cy="280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4C6E62-85CA-4A1D-8D7C-CFD759BF7323}"/>
              </a:ext>
            </a:extLst>
          </p:cNvPr>
          <p:cNvSpPr txBox="1"/>
          <p:nvPr/>
        </p:nvSpPr>
        <p:spPr>
          <a:xfrm>
            <a:off x="8664948" y="61232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F2A71-9E5E-4539-AB37-D83F1EC260EC}"/>
              </a:ext>
            </a:extLst>
          </p:cNvPr>
          <p:cNvSpPr txBox="1"/>
          <p:nvPr/>
        </p:nvSpPr>
        <p:spPr>
          <a:xfrm>
            <a:off x="6637725" y="63121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260853-6C01-45E0-AD6E-A9170AE63A5C}"/>
              </a:ext>
            </a:extLst>
          </p:cNvPr>
          <p:cNvSpPr txBox="1"/>
          <p:nvPr/>
        </p:nvSpPr>
        <p:spPr>
          <a:xfrm>
            <a:off x="9524838" y="46350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A85963E-8816-452F-B669-A9E99C405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7" y="4006697"/>
            <a:ext cx="35623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8A7327-BF1C-4AA5-90B6-941A9287FFDE}"/>
              </a:ext>
            </a:extLst>
          </p:cNvPr>
          <p:cNvSpPr txBox="1"/>
          <p:nvPr/>
        </p:nvSpPr>
        <p:spPr>
          <a:xfrm>
            <a:off x="2152795" y="63121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76EC8-FE01-41FC-8DF4-4DAA10392437}"/>
              </a:ext>
            </a:extLst>
          </p:cNvPr>
          <p:cNvSpPr txBox="1"/>
          <p:nvPr/>
        </p:nvSpPr>
        <p:spPr>
          <a:xfrm>
            <a:off x="144708" y="45737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310435C-19A0-4900-986E-401AF77BA08D}"/>
              </a:ext>
            </a:extLst>
          </p:cNvPr>
          <p:cNvSpPr/>
          <p:nvPr/>
        </p:nvSpPr>
        <p:spPr>
          <a:xfrm>
            <a:off x="7773370" y="5510603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B00E172-6B3F-4BF1-8500-7A6F6EC92D1F}"/>
              </a:ext>
            </a:extLst>
          </p:cNvPr>
          <p:cNvSpPr/>
          <p:nvPr/>
        </p:nvSpPr>
        <p:spPr>
          <a:xfrm>
            <a:off x="2271184" y="4748074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0205DA-F283-40A2-82FD-5F1530E962E8}"/>
              </a:ext>
            </a:extLst>
          </p:cNvPr>
          <p:cNvSpPr txBox="1"/>
          <p:nvPr/>
        </p:nvSpPr>
        <p:spPr>
          <a:xfrm>
            <a:off x="4083748" y="349221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J(w,b)=Loss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47A4896-0E9A-4A76-AC54-53AEAFB68494}"/>
              </a:ext>
            </a:extLst>
          </p:cNvPr>
          <p:cNvSpPr/>
          <p:nvPr/>
        </p:nvSpPr>
        <p:spPr>
          <a:xfrm>
            <a:off x="2302011" y="3145413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F6B497B-945B-4988-B2F5-660D42F1D1F5}"/>
              </a:ext>
            </a:extLst>
          </p:cNvPr>
          <p:cNvSpPr/>
          <p:nvPr/>
        </p:nvSpPr>
        <p:spPr>
          <a:xfrm>
            <a:off x="7537175" y="3002852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121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8007941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Data Set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83810" y="1908853"/>
            <a:ext cx="5508112" cy="3139321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diabetes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diabetes.data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[:, 2]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diabetes.target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1024150" y="1144859"/>
            <a:ext cx="4814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data set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(sklearn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B2EDB049-1226-4081-ADA1-4FBFCC1B9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87" y="14839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970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68896AA-D0DC-4824-BB2D-CA3FBED1D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364" y="2416577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역전파 구현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09454" y="2256503"/>
            <a:ext cx="5922072" cy="403187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 = 0.01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w = w - rate * err * x_i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 = b - rate * err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 'r-')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58971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(epoch=1)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0E07F-A28F-489C-BA62-10DEC66880E1}"/>
              </a:ext>
            </a:extLst>
          </p:cNvPr>
          <p:cNvSpPr txBox="1"/>
          <p:nvPr/>
        </p:nvSpPr>
        <p:spPr>
          <a:xfrm>
            <a:off x="6705601" y="34029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447CB-BA13-4EBC-A062-F2A8300F5803}"/>
              </a:ext>
            </a:extLst>
          </p:cNvPr>
          <p:cNvSpPr txBox="1"/>
          <p:nvPr/>
        </p:nvSpPr>
        <p:spPr>
          <a:xfrm>
            <a:off x="9456517" y="337348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53B3A-6713-48DF-BE3A-6E03B4C52ED8}"/>
              </a:ext>
            </a:extLst>
          </p:cNvPr>
          <p:cNvSpPr txBox="1"/>
          <p:nvPr/>
        </p:nvSpPr>
        <p:spPr>
          <a:xfrm>
            <a:off x="6701652" y="1585920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w= 9.819118656206367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b= 151.35590713560302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0580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역전파 구현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II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47055" y="2479481"/>
            <a:ext cx="5784006" cy="4278094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 = 0.01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i in range(1000):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x_i, y_i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y_hat = x_i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err = y_hat - y_i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w = w - rate * err * x_i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 = b - rate * err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plt.scatter(x,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plt.plot([pt1[0], pt2[0]], [pt1[1], pt2[1]], 'r-')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plt.xlabel('x')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plt.ylabel('y')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62017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epoch=1000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만큼 외부 루프에서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DF1944B-A52D-4FFA-A36A-822B2F83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655" y="24794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EFD850-8613-441A-BD93-44B89BC8517B}"/>
              </a:ext>
            </a:extLst>
          </p:cNvPr>
          <p:cNvSpPr txBox="1"/>
          <p:nvPr/>
        </p:nvSpPr>
        <p:spPr>
          <a:xfrm>
            <a:off x="6940952" y="1833150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w= 942.7013592248312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b= 151.74608061033615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17C811-7980-49CA-AD7A-7A18DDBA0AF0}"/>
              </a:ext>
            </a:extLst>
          </p:cNvPr>
          <p:cNvSpPr txBox="1"/>
          <p:nvPr/>
        </p:nvSpPr>
        <p:spPr>
          <a:xfrm>
            <a:off x="6736467" y="42341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8DA94E-4307-4D15-98C8-946E0265CD68}"/>
              </a:ext>
            </a:extLst>
          </p:cNvPr>
          <p:cNvSpPr txBox="1"/>
          <p:nvPr/>
        </p:nvSpPr>
        <p:spPr>
          <a:xfrm>
            <a:off x="9429355" y="25555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20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303411" y="1436913"/>
            <a:ext cx="2618527" cy="5123588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BCC341-0524-41C8-BDD2-3F9C3DC5C50C}"/>
              </a:ext>
            </a:extLst>
          </p:cNvPr>
          <p:cNvSpPr txBox="1"/>
          <p:nvPr/>
        </p:nvSpPr>
        <p:spPr>
          <a:xfrm>
            <a:off x="676894" y="97377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7330977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853165" y="1163637"/>
            <a:ext cx="8392687" cy="1815882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Neuron: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초기화 작업을 수행합니다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필요한 함수를 추가합니다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B3EBC-E39C-4D34-A36E-D6BE024F4C19}"/>
              </a:ext>
            </a:extLst>
          </p:cNvPr>
          <p:cNvSpPr txBox="1"/>
          <p:nvPr/>
        </p:nvSpPr>
        <p:spPr>
          <a:xfrm>
            <a:off x="460918" y="774670"/>
            <a:ext cx="245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Neuron class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53165" y="3878482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60918" y="3489515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__</a:t>
            </a:r>
            <a:r>
              <a:rPr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만들기</a:t>
            </a:r>
          </a:p>
        </p:txBody>
      </p:sp>
    </p:spTree>
    <p:extLst>
      <p:ext uri="{BB962C8B-B14F-4D97-AF65-F5344CB8AC3E}">
        <p14:creationId xmlns:p14="http://schemas.microsoft.com/office/powerpoint/2010/main" val="4123526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forpass(self,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직선 방정식을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2736608" y="3618507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/>
              <p:nvPr/>
            </p:nvSpPr>
            <p:spPr>
              <a:xfrm>
                <a:off x="2137725" y="5642659"/>
                <a:ext cx="49716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 </a:t>
                </a:r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아핀연산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(affine)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25" y="5642659"/>
                <a:ext cx="4971682" cy="461665"/>
              </a:xfrm>
              <a:prstGeom prst="rect">
                <a:avLst/>
              </a:prstGeom>
              <a:blipFill>
                <a:blip r:embed="rId3"/>
                <a:stretch>
                  <a:fillRect l="-368" t="-16000" r="-245" b="-3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2703762" y="37504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2712582" y="40671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475046" y="3390766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2023632" y="4122574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2575367" y="4473615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3697307" y="409885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blipFill>
                <a:blip r:embed="rId7"/>
                <a:stretch>
                  <a:fillRect t="-4000" r="-27586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3471601" y="438243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06A92E7-E867-4418-AEDB-6BDFB200C6FF}"/>
              </a:ext>
            </a:extLst>
          </p:cNvPr>
          <p:cNvSpPr txBox="1"/>
          <p:nvPr/>
        </p:nvSpPr>
        <p:spPr>
          <a:xfrm>
            <a:off x="3816076" y="4446334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</p:spTree>
    <p:extLst>
      <p:ext uri="{BB962C8B-B14F-4D97-AF65-F5344CB8AC3E}">
        <p14:creationId xmlns:p14="http://schemas.microsoft.com/office/powerpoint/2010/main" val="42921331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1077218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backprop(self, x, err):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6133778" y="3716892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6100932" y="38488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6109752" y="416551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872216" y="3489151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5420802" y="4220959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5972537" y="4572000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7094477" y="419724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blipFill>
                <a:blip r:embed="rId6"/>
                <a:stretch>
                  <a:fillRect t="-3947" r="-28736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/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정방향</a:t>
                </a:r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blipFill>
                <a:blip r:embed="rId7"/>
                <a:stretch>
                  <a:fillRect l="-890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/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/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7A56F47-6345-455F-8E36-C4B808DBAD71}"/>
              </a:ext>
            </a:extLst>
          </p:cNvPr>
          <p:cNvCxnSpPr>
            <a:cxnSpLocks/>
          </p:cNvCxnSpPr>
          <p:nvPr/>
        </p:nvCxnSpPr>
        <p:spPr>
          <a:xfrm>
            <a:off x="6859414" y="3973245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/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역방향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ko-KR" alt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blipFill>
                <a:blip r:embed="rId10"/>
                <a:stretch>
                  <a:fillRect l="-1053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90BA83A-B817-4954-9B5C-93213B329C55}"/>
              </a:ext>
            </a:extLst>
          </p:cNvPr>
          <p:cNvCxnSpPr>
            <a:cxnSpLocks/>
          </p:cNvCxnSpPr>
          <p:nvPr/>
        </p:nvCxnSpPr>
        <p:spPr>
          <a:xfrm>
            <a:off x="6100932" y="3489151"/>
            <a:ext cx="404110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/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blipFill>
                <a:blip r:embed="rId11"/>
                <a:stretch>
                  <a:fillRect l="-70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/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절편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blipFill>
                <a:blip r:embed="rId12"/>
                <a:stretch>
                  <a:fillRect l="-79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430654-749F-41BC-85BC-843253F704B5}"/>
              </a:ext>
            </a:extLst>
          </p:cNvPr>
          <p:cNvCxnSpPr>
            <a:cxnSpLocks/>
          </p:cNvCxnSpPr>
          <p:nvPr/>
        </p:nvCxnSpPr>
        <p:spPr>
          <a:xfrm flipV="1">
            <a:off x="6195748" y="4575348"/>
            <a:ext cx="267909" cy="35104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/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blipFill>
                <a:blip r:embed="rId13"/>
                <a:stretch>
                  <a:fillRect t="-3947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7298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206210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fit(self, x, y, epochs=1000, rate=0.01):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에포크만큼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self.backprop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err)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rate*w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rate*b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훈련을 위한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구현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FE916F-C007-456F-AD2D-A2A59CA63A90}"/>
              </a:ext>
            </a:extLst>
          </p:cNvPr>
          <p:cNvSpPr/>
          <p:nvPr/>
        </p:nvSpPr>
        <p:spPr>
          <a:xfrm>
            <a:off x="876314" y="4278299"/>
            <a:ext cx="8392687" cy="584775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 = Neuron()</a:t>
            </a:r>
          </a:p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neuron.fit(x, 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78089-E485-451B-BD0B-86F242C4FB80}"/>
              </a:ext>
            </a:extLst>
          </p:cNvPr>
          <p:cNvSpPr txBox="1"/>
          <p:nvPr/>
        </p:nvSpPr>
        <p:spPr>
          <a:xfrm>
            <a:off x="484068" y="370943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</p:spTree>
    <p:extLst>
      <p:ext uri="{BB962C8B-B14F-4D97-AF65-F5344CB8AC3E}">
        <p14:creationId xmlns:p14="http://schemas.microsoft.com/office/powerpoint/2010/main" val="37907386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206210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pt2[1]],'r')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plt.plot(0.18, 0.18 * neuron.w + neuron.b, 'ro')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완료된 모델의 가중치와 절편 확인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F36F35C-FDA3-4A60-8109-38B61629D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577" y="3890420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1396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7154857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959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11087" y="1587178"/>
            <a:ext cx="7418814" cy="4304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 란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 방식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가설 표현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Decision Boundary(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결정경계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 Function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Optimizer (Gradient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Descent)</a:t>
            </a:r>
          </a:p>
        </p:txBody>
      </p:sp>
    </p:spTree>
    <p:extLst>
      <p:ext uri="{BB962C8B-B14F-4D97-AF65-F5344CB8AC3E}">
        <p14:creationId xmlns:p14="http://schemas.microsoft.com/office/powerpoint/2010/main" val="33393900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Classification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813053" y="1008359"/>
            <a:ext cx="2065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51599" y="2669411"/>
            <a:ext cx="7418814" cy="189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Exam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Fail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 : Not Spam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Face : Real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Fake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Tumor : Not Malignant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Malignant</a:t>
            </a:r>
            <a:endParaRPr lang="en-US" altLang="ko-KR" sz="18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88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: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값은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55144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로지스틱 회귀의 특성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686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472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회귀와 선형 회귀의 차이점은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C91E2B-5540-4845-A0CC-190B6E6EB143}"/>
              </a:ext>
            </a:extLst>
          </p:cNvPr>
          <p:cNvSpPr/>
          <p:nvPr/>
        </p:nvSpPr>
        <p:spPr>
          <a:xfrm>
            <a:off x="1697598" y="2016323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D0D8F5-C402-47A2-9B36-AB34C17C163B}"/>
              </a:ext>
            </a:extLst>
          </p:cNvPr>
          <p:cNvSpPr/>
          <p:nvPr/>
        </p:nvSpPr>
        <p:spPr>
          <a:xfrm>
            <a:off x="5586413" y="2016322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AE63D0-EDD1-42C1-BC30-2AEF23788D6E}"/>
              </a:ext>
            </a:extLst>
          </p:cNvPr>
          <p:cNvSpPr/>
          <p:nvPr/>
        </p:nvSpPr>
        <p:spPr>
          <a:xfrm>
            <a:off x="2738729" y="2225050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C62776-737A-4DA9-A3E1-1C16096C79B1}"/>
              </a:ext>
            </a:extLst>
          </p:cNvPr>
          <p:cNvSpPr/>
          <p:nvPr/>
        </p:nvSpPr>
        <p:spPr>
          <a:xfrm>
            <a:off x="2518810" y="264472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71A0A9-9033-4843-BE1C-742C25BECB2A}"/>
              </a:ext>
            </a:extLst>
          </p:cNvPr>
          <p:cNvSpPr/>
          <p:nvPr/>
        </p:nvSpPr>
        <p:spPr>
          <a:xfrm>
            <a:off x="2408850" y="2320138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474DB8-E87B-42B2-89C5-8D24F7398E1A}"/>
              </a:ext>
            </a:extLst>
          </p:cNvPr>
          <p:cNvSpPr/>
          <p:nvPr/>
        </p:nvSpPr>
        <p:spPr>
          <a:xfrm>
            <a:off x="1943265" y="251099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172CF8-1988-4E66-A69F-D58766F69942}"/>
              </a:ext>
            </a:extLst>
          </p:cNvPr>
          <p:cNvSpPr/>
          <p:nvPr/>
        </p:nvSpPr>
        <p:spPr>
          <a:xfrm>
            <a:off x="1998245" y="2823123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299B26-F329-4FA1-8449-8218AF75BFB4}"/>
              </a:ext>
            </a:extLst>
          </p:cNvPr>
          <p:cNvSpPr/>
          <p:nvPr/>
        </p:nvSpPr>
        <p:spPr>
          <a:xfrm>
            <a:off x="2408849" y="3014024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E6DC7E-AE3E-4DD4-A9DD-5D5574CE0F24}"/>
              </a:ext>
            </a:extLst>
          </p:cNvPr>
          <p:cNvSpPr/>
          <p:nvPr/>
        </p:nvSpPr>
        <p:spPr>
          <a:xfrm>
            <a:off x="2053224" y="3153631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7247E0FF-E20E-4FFE-9AE4-DE44F4BAF3BE}"/>
              </a:ext>
            </a:extLst>
          </p:cNvPr>
          <p:cNvSpPr/>
          <p:nvPr/>
        </p:nvSpPr>
        <p:spPr>
          <a:xfrm>
            <a:off x="3648536" y="282312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0CA44068-96C4-4DBD-8B5C-95863C159DD7}"/>
              </a:ext>
            </a:extLst>
          </p:cNvPr>
          <p:cNvSpPr/>
          <p:nvPr/>
        </p:nvSpPr>
        <p:spPr>
          <a:xfrm>
            <a:off x="3248552" y="3182828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EA0EDE1-38F9-4977-B8F9-AC0EA35F2D41}"/>
              </a:ext>
            </a:extLst>
          </p:cNvPr>
          <p:cNvSpPr/>
          <p:nvPr/>
        </p:nvSpPr>
        <p:spPr>
          <a:xfrm>
            <a:off x="3617312" y="332507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90116C49-64B5-46C3-96FB-734063BDF849}"/>
              </a:ext>
            </a:extLst>
          </p:cNvPr>
          <p:cNvSpPr/>
          <p:nvPr/>
        </p:nvSpPr>
        <p:spPr>
          <a:xfrm>
            <a:off x="3970341" y="3182827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71D2AFB-CC9C-42A2-91CD-54862A273847}"/>
              </a:ext>
            </a:extLst>
          </p:cNvPr>
          <p:cNvSpPr/>
          <p:nvPr/>
        </p:nvSpPr>
        <p:spPr>
          <a:xfrm>
            <a:off x="3200035" y="363186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58868E6A-DA12-4186-A663-9D5353C793D3}"/>
              </a:ext>
            </a:extLst>
          </p:cNvPr>
          <p:cNvSpPr/>
          <p:nvPr/>
        </p:nvSpPr>
        <p:spPr>
          <a:xfrm>
            <a:off x="2685638" y="355137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82005640-3453-43E3-BE5E-43E40A5AF9CD}"/>
              </a:ext>
            </a:extLst>
          </p:cNvPr>
          <p:cNvSpPr/>
          <p:nvPr/>
        </p:nvSpPr>
        <p:spPr>
          <a:xfrm>
            <a:off x="3838686" y="3693621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CBF58D1-710A-488F-90A5-A1D9CE8D65BC}"/>
              </a:ext>
            </a:extLst>
          </p:cNvPr>
          <p:cNvCxnSpPr>
            <a:cxnSpLocks/>
          </p:cNvCxnSpPr>
          <p:nvPr/>
        </p:nvCxnSpPr>
        <p:spPr>
          <a:xfrm flipH="1">
            <a:off x="5725315" y="2155431"/>
            <a:ext cx="2579248" cy="1866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601F21DC-0E43-4014-B55C-DD24E4FBC590}"/>
              </a:ext>
            </a:extLst>
          </p:cNvPr>
          <p:cNvSpPr/>
          <p:nvPr/>
        </p:nvSpPr>
        <p:spPr>
          <a:xfrm>
            <a:off x="5755562" y="3631866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5D76BD1-437C-4AAE-A2C8-5ED9C98E7D64}"/>
              </a:ext>
            </a:extLst>
          </p:cNvPr>
          <p:cNvSpPr/>
          <p:nvPr/>
        </p:nvSpPr>
        <p:spPr>
          <a:xfrm>
            <a:off x="6316934" y="360957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947B6BB-6F66-44E9-AD18-B54F6F4D11F3}"/>
              </a:ext>
            </a:extLst>
          </p:cNvPr>
          <p:cNvSpPr/>
          <p:nvPr/>
        </p:nvSpPr>
        <p:spPr>
          <a:xfrm>
            <a:off x="6520938" y="3107620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EAFA6BB-B046-4325-AAEB-4A2536538E37}"/>
              </a:ext>
            </a:extLst>
          </p:cNvPr>
          <p:cNvSpPr/>
          <p:nvPr/>
        </p:nvSpPr>
        <p:spPr>
          <a:xfrm>
            <a:off x="6804518" y="266311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6E75CDD-0786-4288-A6DC-089CE3B90C04}"/>
              </a:ext>
            </a:extLst>
          </p:cNvPr>
          <p:cNvSpPr/>
          <p:nvPr/>
        </p:nvSpPr>
        <p:spPr>
          <a:xfrm>
            <a:off x="7273293" y="2721121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97AB9D4-A0B4-4552-93AE-11E94F5B6108}"/>
              </a:ext>
            </a:extLst>
          </p:cNvPr>
          <p:cNvSpPr/>
          <p:nvPr/>
        </p:nvSpPr>
        <p:spPr>
          <a:xfrm>
            <a:off x="7477297" y="2397977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B908F45-6DD6-407E-8181-0545369B3979}"/>
              </a:ext>
            </a:extLst>
          </p:cNvPr>
          <p:cNvSpPr/>
          <p:nvPr/>
        </p:nvSpPr>
        <p:spPr>
          <a:xfrm>
            <a:off x="8040557" y="2243889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6EE0289-8B6A-4853-A9EA-FEBFC538282C}"/>
              </a:ext>
            </a:extLst>
          </p:cNvPr>
          <p:cNvCxnSpPr>
            <a:cxnSpLocks/>
          </p:cNvCxnSpPr>
          <p:nvPr/>
        </p:nvCxnSpPr>
        <p:spPr>
          <a:xfrm flipH="1">
            <a:off x="2065215" y="2085875"/>
            <a:ext cx="1959910" cy="19096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8AA2FC-29E9-4D4C-9B01-08C75D49A33B}"/>
              </a:ext>
            </a:extLst>
          </p:cNvPr>
          <p:cNvSpPr/>
          <p:nvPr/>
        </p:nvSpPr>
        <p:spPr>
          <a:xfrm>
            <a:off x="1339394" y="4537804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Discrete(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분리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 목적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신발 사이즈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회사의 근로자수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848B25-3407-4B63-97B9-D8B55171234F}"/>
              </a:ext>
            </a:extLst>
          </p:cNvPr>
          <p:cNvSpPr/>
          <p:nvPr/>
        </p:nvSpPr>
        <p:spPr>
          <a:xfrm>
            <a:off x="5705877" y="407376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Continuous 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지속적인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값의 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9C1EC1D-EACD-4F56-951C-95CC1727CBD6}"/>
              </a:ext>
            </a:extLst>
          </p:cNvPr>
          <p:cNvSpPr/>
          <p:nvPr/>
        </p:nvSpPr>
        <p:spPr>
          <a:xfrm>
            <a:off x="8334810" y="1914320"/>
            <a:ext cx="204004" cy="2040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372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256592" y="1199306"/>
            <a:ext cx="1012328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텐서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플로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CPU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버전 설치 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PS C:\Users\jikim&gt;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pip install tensorflow==2.4.0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파이썬 실행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PS C:\Users\jikim&gt;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python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Python 3.8.3 (default, Jul  2 2020, 17:30:36) [MSC v.1916 64 bit (AMD64)] :: Anaconda, Inc. on win32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Type "help", "copyright", "credits" or "license" for more information.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텐서플로 </a:t>
            </a:r>
            <a:r>
              <a:rPr kumimoji="0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임포트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확인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&gt;&gt;&gt;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import </a:t>
            </a:r>
            <a:r>
              <a:rPr kumimoji="0" lang="en-US" altLang="ko-KR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tensorflow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as </a:t>
            </a:r>
            <a:r>
              <a:rPr kumimoji="0" lang="en-US" altLang="ko-KR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tf</a:t>
            </a: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&gt;&gt;&gt; print(</a:t>
            </a:r>
            <a:r>
              <a:rPr kumimoji="0" lang="en-US" altLang="ko-KR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tf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.__version__)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2.4.0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소스가 있는 디렉토리로 이동 후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C:\Users\jikim&gt;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cd d:\source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주피터 노트북 실행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d:\&gt;source&gt;</a:t>
            </a:r>
            <a:r>
              <a:rPr kumimoji="0" lang="en-US" altLang="ko-KR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jupyter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notebook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1766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퍼셉트론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6B52DF4-2423-4E0C-898B-883B2A87905A}"/>
              </a:ext>
            </a:extLst>
          </p:cNvPr>
          <p:cNvSpPr/>
          <p:nvPr/>
        </p:nvSpPr>
        <p:spPr>
          <a:xfrm>
            <a:off x="2881063" y="4823371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2C70B0C-D9CB-4291-8362-DDAB545A0E93}"/>
              </a:ext>
            </a:extLst>
          </p:cNvPr>
          <p:cNvCxnSpPr>
            <a:endCxn id="3" idx="2"/>
          </p:cNvCxnSpPr>
          <p:nvPr/>
        </p:nvCxnSpPr>
        <p:spPr>
          <a:xfrm>
            <a:off x="2229103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A628AA8-4AAA-4156-BA46-B4DE51E8491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555083" y="4637516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8260F26-F55E-41D1-9950-059EBF5FD658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2444693" y="5718078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E6B9BD-D467-4EB1-A493-20D1D1A1B090}"/>
              </a:ext>
            </a:extLst>
          </p:cNvPr>
          <p:cNvSpPr txBox="1"/>
          <p:nvPr/>
        </p:nvSpPr>
        <p:spPr>
          <a:xfrm>
            <a:off x="2189688" y="428438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66DD72-7D32-43CE-8ABE-262614913B22}"/>
              </a:ext>
            </a:extLst>
          </p:cNvPr>
          <p:cNvSpPr txBox="1"/>
          <p:nvPr/>
        </p:nvSpPr>
        <p:spPr>
          <a:xfrm>
            <a:off x="1842528" y="507799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C1A69C-D957-43DE-A48C-C09C17B307D9}"/>
              </a:ext>
            </a:extLst>
          </p:cNvPr>
          <p:cNvSpPr txBox="1"/>
          <p:nvPr/>
        </p:nvSpPr>
        <p:spPr>
          <a:xfrm>
            <a:off x="2110157" y="588775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9CC85F-6CDF-40BB-821C-E0A3D4E25BE3}"/>
              </a:ext>
            </a:extLst>
          </p:cNvPr>
          <p:cNvSpPr txBox="1"/>
          <p:nvPr/>
        </p:nvSpPr>
        <p:spPr>
          <a:xfrm>
            <a:off x="2881063" y="49917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8891C7-B222-4D40-ADEC-DF4A489A0813}"/>
              </a:ext>
            </a:extLst>
          </p:cNvPr>
          <p:cNvSpPr txBox="1"/>
          <p:nvPr/>
        </p:nvSpPr>
        <p:spPr>
          <a:xfrm>
            <a:off x="2879940" y="52408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5343993-FDE1-481E-921F-6677AAE207B5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3929277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B9011F4-B717-4E97-9AC9-B2AB41129FDE}"/>
              </a:ext>
            </a:extLst>
          </p:cNvPr>
          <p:cNvSpPr txBox="1"/>
          <p:nvPr/>
        </p:nvSpPr>
        <p:spPr>
          <a:xfrm>
            <a:off x="4590916" y="50889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1518AF3-C163-4D26-A187-FC18698654C5}"/>
              </a:ext>
            </a:extLst>
          </p:cNvPr>
          <p:cNvCxnSpPr>
            <a:cxnSpLocks/>
          </p:cNvCxnSpPr>
          <p:nvPr/>
        </p:nvCxnSpPr>
        <p:spPr>
          <a:xfrm>
            <a:off x="5014661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>
            <a:extLst>
              <a:ext uri="{FF2B5EF4-FFF2-40B4-BE49-F238E27FC236}">
                <a16:creationId xmlns:a16="http://schemas.microsoft.com/office/drawing/2014/main" id="{F68038BB-14A0-45BC-89AB-F6FB74201BC6}"/>
              </a:ext>
            </a:extLst>
          </p:cNvPr>
          <p:cNvSpPr/>
          <p:nvPr/>
        </p:nvSpPr>
        <p:spPr>
          <a:xfrm>
            <a:off x="5666621" y="494417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B206114-E7B1-4C66-A961-83FD15EEC2A0}"/>
              </a:ext>
            </a:extLst>
          </p:cNvPr>
          <p:cNvCxnSpPr>
            <a:cxnSpLocks/>
          </p:cNvCxnSpPr>
          <p:nvPr/>
        </p:nvCxnSpPr>
        <p:spPr>
          <a:xfrm flipH="1">
            <a:off x="5871837" y="5162729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514BD590-6F6D-45E7-8BAE-9B64A01989BA}"/>
              </a:ext>
            </a:extLst>
          </p:cNvPr>
          <p:cNvSpPr/>
          <p:nvPr/>
        </p:nvSpPr>
        <p:spPr>
          <a:xfrm>
            <a:off x="2882186" y="1857335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A84D8DA-C391-4C87-A303-F19A718D38EB}"/>
              </a:ext>
            </a:extLst>
          </p:cNvPr>
          <p:cNvCxnSpPr>
            <a:endCxn id="85" idx="2"/>
          </p:cNvCxnSpPr>
          <p:nvPr/>
        </p:nvCxnSpPr>
        <p:spPr>
          <a:xfrm>
            <a:off x="2230226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AF77AD2-B7FA-43B0-AB76-A2719638A483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2556206" y="1671480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5BA5480-1ACF-47FB-9DE9-C840B869F2FF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2445816" y="2752042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98C8A61-A150-4D6D-95E6-2938C2189721}"/>
              </a:ext>
            </a:extLst>
          </p:cNvPr>
          <p:cNvSpPr txBox="1"/>
          <p:nvPr/>
        </p:nvSpPr>
        <p:spPr>
          <a:xfrm>
            <a:off x="2190811" y="131834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C0DEFB0-6943-4A1C-BC29-B8E14809E6EC}"/>
              </a:ext>
            </a:extLst>
          </p:cNvPr>
          <p:cNvSpPr txBox="1"/>
          <p:nvPr/>
        </p:nvSpPr>
        <p:spPr>
          <a:xfrm>
            <a:off x="1843651" y="211195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B64E565-52ED-4FC3-A7B1-84B7993AFDB7}"/>
              </a:ext>
            </a:extLst>
          </p:cNvPr>
          <p:cNvSpPr txBox="1"/>
          <p:nvPr/>
        </p:nvSpPr>
        <p:spPr>
          <a:xfrm>
            <a:off x="2111280" y="29217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040CFF3-D857-4EE0-879B-F8932205CD80}"/>
              </a:ext>
            </a:extLst>
          </p:cNvPr>
          <p:cNvSpPr txBox="1"/>
          <p:nvPr/>
        </p:nvSpPr>
        <p:spPr>
          <a:xfrm>
            <a:off x="2882186" y="2025710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718105E-26D7-4B54-A6BB-A2DCD3A87960}"/>
              </a:ext>
            </a:extLst>
          </p:cNvPr>
          <p:cNvSpPr txBox="1"/>
          <p:nvPr/>
        </p:nvSpPr>
        <p:spPr>
          <a:xfrm>
            <a:off x="2881063" y="227476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B35154F-8FDC-4A4D-8637-669C6433F3B7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3930400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/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159FC65-37FD-49B3-BCFE-8E466F15E993}"/>
              </a:ext>
            </a:extLst>
          </p:cNvPr>
          <p:cNvCxnSpPr>
            <a:cxnSpLocks/>
            <a:stCxn id="81" idx="6"/>
            <a:endCxn id="113" idx="1"/>
          </p:cNvCxnSpPr>
          <p:nvPr/>
        </p:nvCxnSpPr>
        <p:spPr>
          <a:xfrm>
            <a:off x="6473223" y="5347478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/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7" name="TextBox 7176">
            <a:extLst>
              <a:ext uri="{FF2B5EF4-FFF2-40B4-BE49-F238E27FC236}">
                <a16:creationId xmlns:a16="http://schemas.microsoft.com/office/drawing/2014/main" id="{5728DCF7-12B9-415B-9D7A-AE5B6CA4B64C}"/>
              </a:ext>
            </a:extLst>
          </p:cNvPr>
          <p:cNvSpPr txBox="1"/>
          <p:nvPr/>
        </p:nvSpPr>
        <p:spPr>
          <a:xfrm>
            <a:off x="5528759" y="5871585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373FFE-92A9-46D3-82EC-4671ACC2FFED}"/>
              </a:ext>
            </a:extLst>
          </p:cNvPr>
          <p:cNvSpPr txBox="1"/>
          <p:nvPr/>
        </p:nvSpPr>
        <p:spPr>
          <a:xfrm>
            <a:off x="1481817" y="3736223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3555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94779" y="41495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3180847" y="1470052"/>
            <a:ext cx="3543576" cy="2821302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11572F-E763-4CC9-ACAF-EAFE26146146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3CF49B-8824-4C22-A3CF-CEFBCA9D77AB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4F2E64-A4F7-4EA2-AA66-AF770EFD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59" y="791344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9782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1F0675F-3B9B-4747-8AE0-179465A5A7A8}"/>
              </a:ext>
            </a:extLst>
          </p:cNvPr>
          <p:cNvSpPr/>
          <p:nvPr/>
        </p:nvSpPr>
        <p:spPr>
          <a:xfrm>
            <a:off x="5044866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2693602" y="1677541"/>
            <a:ext cx="6547864" cy="2472642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십자형 122">
            <a:extLst>
              <a:ext uri="{FF2B5EF4-FFF2-40B4-BE49-F238E27FC236}">
                <a16:creationId xmlns:a16="http://schemas.microsoft.com/office/drawing/2014/main" id="{B38DC28E-2BA6-49B9-A7E8-2F4353A78A3B}"/>
              </a:ext>
            </a:extLst>
          </p:cNvPr>
          <p:cNvSpPr/>
          <p:nvPr/>
        </p:nvSpPr>
        <p:spPr>
          <a:xfrm rot="2700000">
            <a:off x="8613063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타원 7189">
            <a:extLst>
              <a:ext uri="{FF2B5EF4-FFF2-40B4-BE49-F238E27FC236}">
                <a16:creationId xmlns:a16="http://schemas.microsoft.com/office/drawing/2014/main" id="{6F68BBAC-1CED-4674-ADC3-4C2F6B759A30}"/>
              </a:ext>
            </a:extLst>
          </p:cNvPr>
          <p:cNvSpPr/>
          <p:nvPr/>
        </p:nvSpPr>
        <p:spPr>
          <a:xfrm>
            <a:off x="4723799" y="1347916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D196F0A-25F7-4D13-9460-4C5C1710D4EA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2CAC4E-CCF9-4129-9C39-FC307067621E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58CEDED2-968E-4B32-BD1B-13A3B5FB1974}"/>
              </a:ext>
            </a:extLst>
          </p:cNvPr>
          <p:cNvSpPr/>
          <p:nvPr/>
        </p:nvSpPr>
        <p:spPr>
          <a:xfrm>
            <a:off x="5255916" y="1357037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FD5772-4FED-4867-B56A-0831E3B4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816" y="1910535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6187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308FED5-A47B-4656-AE45-468D27DEEDA5}"/>
              </a:ext>
            </a:extLst>
          </p:cNvPr>
          <p:cNvSpPr/>
          <p:nvPr/>
        </p:nvSpPr>
        <p:spPr>
          <a:xfrm>
            <a:off x="2407523" y="3138009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4AA526B-2E28-4F4E-B0FD-753900D4E6D2}"/>
              </a:ext>
            </a:extLst>
          </p:cNvPr>
          <p:cNvCxnSpPr>
            <a:endCxn id="60" idx="2"/>
          </p:cNvCxnSpPr>
          <p:nvPr/>
        </p:nvCxnSpPr>
        <p:spPr>
          <a:xfrm>
            <a:off x="1755563" y="3662116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45DEEE-3A22-4A44-9BE8-3D25AA5B4F33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2081543" y="2952154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AE3DCBC-AC50-40C4-AB0C-78B0B787B722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1971153" y="4032716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157CB82-4815-4DC1-8D87-DF03C3C73202}"/>
              </a:ext>
            </a:extLst>
          </p:cNvPr>
          <p:cNvSpPr txBox="1"/>
          <p:nvPr/>
        </p:nvSpPr>
        <p:spPr>
          <a:xfrm>
            <a:off x="1716148" y="259901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28714EC-7F22-46D3-A18C-985569E010E6}"/>
              </a:ext>
            </a:extLst>
          </p:cNvPr>
          <p:cNvSpPr txBox="1"/>
          <p:nvPr/>
        </p:nvSpPr>
        <p:spPr>
          <a:xfrm>
            <a:off x="1368988" y="33926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15C2909-77FC-4FF7-B0D1-F8A18ECE29FB}"/>
              </a:ext>
            </a:extLst>
          </p:cNvPr>
          <p:cNvSpPr txBox="1"/>
          <p:nvPr/>
        </p:nvSpPr>
        <p:spPr>
          <a:xfrm>
            <a:off x="1636617" y="420239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EC5BCE-092E-4FD5-99CD-45D387FDFF42}"/>
              </a:ext>
            </a:extLst>
          </p:cNvPr>
          <p:cNvSpPr txBox="1"/>
          <p:nvPr/>
        </p:nvSpPr>
        <p:spPr>
          <a:xfrm>
            <a:off x="2407523" y="33063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9AD71F7-85C2-4930-9DC7-64CF02A5F2D1}"/>
              </a:ext>
            </a:extLst>
          </p:cNvPr>
          <p:cNvSpPr txBox="1"/>
          <p:nvPr/>
        </p:nvSpPr>
        <p:spPr>
          <a:xfrm>
            <a:off x="2406400" y="355544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31E7953-E813-4343-93DC-AE839840B0F7}"/>
              </a:ext>
            </a:extLst>
          </p:cNvPr>
          <p:cNvCxnSpPr>
            <a:cxnSpLocks/>
          </p:cNvCxnSpPr>
          <p:nvPr/>
        </p:nvCxnSpPr>
        <p:spPr>
          <a:xfrm>
            <a:off x="3455737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205152-F2EA-47DE-941E-66C996EACD34}"/>
              </a:ext>
            </a:extLst>
          </p:cNvPr>
          <p:cNvSpPr txBox="1"/>
          <p:nvPr/>
        </p:nvSpPr>
        <p:spPr>
          <a:xfrm>
            <a:off x="3931525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85CB056-81EC-43C3-9D52-724F939CE2CE}"/>
              </a:ext>
            </a:extLst>
          </p:cNvPr>
          <p:cNvSpPr/>
          <p:nvPr/>
        </p:nvSpPr>
        <p:spPr>
          <a:xfrm>
            <a:off x="6932665" y="325881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42275DF-ACEE-4854-AFC9-A518FAA3B143}"/>
              </a:ext>
            </a:extLst>
          </p:cNvPr>
          <p:cNvCxnSpPr>
            <a:cxnSpLocks/>
          </p:cNvCxnSpPr>
          <p:nvPr/>
        </p:nvCxnSpPr>
        <p:spPr>
          <a:xfrm flipH="1">
            <a:off x="7137881" y="3477367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/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63" t="-3947" r="-18750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D81112D-BA43-44C8-AE5D-39052516A81B}"/>
              </a:ext>
            </a:extLst>
          </p:cNvPr>
          <p:cNvCxnSpPr>
            <a:cxnSpLocks/>
            <a:stCxn id="74" idx="6"/>
            <a:endCxn id="76" idx="1"/>
          </p:cNvCxnSpPr>
          <p:nvPr/>
        </p:nvCxnSpPr>
        <p:spPr>
          <a:xfrm>
            <a:off x="7739267" y="3662116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83169EF-4EF9-44E4-BAE6-C87CCD166BE5}"/>
              </a:ext>
            </a:extLst>
          </p:cNvPr>
          <p:cNvSpPr txBox="1"/>
          <p:nvPr/>
        </p:nvSpPr>
        <p:spPr>
          <a:xfrm>
            <a:off x="6794803" y="4186223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727426F-EA2D-4EEE-B55F-7ACE3D61CEB1}"/>
              </a:ext>
            </a:extLst>
          </p:cNvPr>
          <p:cNvSpPr/>
          <p:nvPr/>
        </p:nvSpPr>
        <p:spPr>
          <a:xfrm>
            <a:off x="4772314" y="326370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351605-5295-49B9-AB79-1F5A015A8CA6}"/>
              </a:ext>
            </a:extLst>
          </p:cNvPr>
          <p:cNvCxnSpPr/>
          <p:nvPr/>
        </p:nvCxnSpPr>
        <p:spPr>
          <a:xfrm>
            <a:off x="5169747" y="3411139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90B5326-677C-4617-BEF7-E437D47AA3CC}"/>
              </a:ext>
            </a:extLst>
          </p:cNvPr>
          <p:cNvCxnSpPr>
            <a:cxnSpLocks/>
          </p:cNvCxnSpPr>
          <p:nvPr/>
        </p:nvCxnSpPr>
        <p:spPr>
          <a:xfrm>
            <a:off x="4920378" y="3663899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AA85699A-9752-402F-A402-5AF5640E434D}"/>
              </a:ext>
            </a:extLst>
          </p:cNvPr>
          <p:cNvSpPr/>
          <p:nvPr/>
        </p:nvSpPr>
        <p:spPr>
          <a:xfrm rot="5400000">
            <a:off x="4768110" y="3455646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원호 85">
            <a:extLst>
              <a:ext uri="{FF2B5EF4-FFF2-40B4-BE49-F238E27FC236}">
                <a16:creationId xmlns:a16="http://schemas.microsoft.com/office/drawing/2014/main" id="{1BBEA45F-D4C1-42CD-A167-024754B64BD8}"/>
              </a:ext>
            </a:extLst>
          </p:cNvPr>
          <p:cNvSpPr/>
          <p:nvPr/>
        </p:nvSpPr>
        <p:spPr>
          <a:xfrm rot="16200000">
            <a:off x="5169747" y="3491311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AEF6AAE-17B1-4BCB-A45C-4BC60BD15285}"/>
              </a:ext>
            </a:extLst>
          </p:cNvPr>
          <p:cNvCxnSpPr>
            <a:cxnSpLocks/>
          </p:cNvCxnSpPr>
          <p:nvPr/>
        </p:nvCxnSpPr>
        <p:spPr>
          <a:xfrm>
            <a:off x="4310665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A3952-98E4-4EED-93FF-5F5E6535CF09}"/>
              </a:ext>
            </a:extLst>
          </p:cNvPr>
          <p:cNvCxnSpPr>
            <a:cxnSpLocks/>
          </p:cNvCxnSpPr>
          <p:nvPr/>
        </p:nvCxnSpPr>
        <p:spPr>
          <a:xfrm>
            <a:off x="5580966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32AD7F7-91D6-4038-8FD0-821AC6D4BD06}"/>
              </a:ext>
            </a:extLst>
          </p:cNvPr>
          <p:cNvSpPr txBox="1"/>
          <p:nvPr/>
        </p:nvSpPr>
        <p:spPr>
          <a:xfrm>
            <a:off x="6056754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BDE0D22-36D8-45B5-B784-B8BC5B7F13EA}"/>
              </a:ext>
            </a:extLst>
          </p:cNvPr>
          <p:cNvCxnSpPr>
            <a:cxnSpLocks/>
          </p:cNvCxnSpPr>
          <p:nvPr/>
        </p:nvCxnSpPr>
        <p:spPr>
          <a:xfrm>
            <a:off x="6435894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FE5CA07-43D6-4C68-B971-AE26CB88FAC1}"/>
              </a:ext>
            </a:extLst>
          </p:cNvPr>
          <p:cNvSpPr txBox="1"/>
          <p:nvPr/>
        </p:nvSpPr>
        <p:spPr>
          <a:xfrm>
            <a:off x="4588283" y="4160324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</p:spTree>
    <p:extLst>
      <p:ext uri="{BB962C8B-B14F-4D97-AF65-F5344CB8AC3E}">
        <p14:creationId xmlns:p14="http://schemas.microsoft.com/office/powerpoint/2010/main" val="30633017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A454FD1-1511-4BBA-AAF0-DB2DEC4092D1}"/>
              </a:ext>
            </a:extLst>
          </p:cNvPr>
          <p:cNvSpPr txBox="1"/>
          <p:nvPr/>
        </p:nvSpPr>
        <p:spPr>
          <a:xfrm>
            <a:off x="1300976" y="1568604"/>
            <a:ext cx="823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Classification: y=0 or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/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can be &gt; 1 or &lt; 0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blipFill>
                <a:blip r:embed="rId3"/>
                <a:stretch>
                  <a:fillRect l="-222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/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Logistic Regression:   0 &lt;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&lt; 1</a:t>
                </a:r>
              </a:p>
              <a:p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분류 문제 사용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blipFill>
                <a:blip r:embed="rId4"/>
                <a:stretch>
                  <a:fillRect l="-1184" t="-4061" b="-10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FD0AAB9A-6018-43A3-8B96-E6378FEA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34" y="4837492"/>
            <a:ext cx="2843931" cy="19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80C832-AE7D-4F92-9598-ADAD57D7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79" y="1334124"/>
            <a:ext cx="2843931" cy="18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968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오즈 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(odds ratio)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0E399F75-AFFF-4C6A-9A93-AC3B34FF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74" y="3004689"/>
            <a:ext cx="5293692" cy="356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OR(odds ratio)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blipFill>
                <a:blip r:embed="rId4"/>
                <a:stretch>
                  <a:fillRect l="-1634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069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오즈 비를 그래프로 그리면 다음과 같다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증가할 때 오즈 비의 값은 처음에는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천천히 증가하지만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가까워지면 급격히 증가한다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5517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로짓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Logit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4673780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4673780" cy="627159"/>
              </a:xfrm>
              <a:prstGeom prst="rect">
                <a:avLst/>
              </a:prstGeom>
              <a:blipFill>
                <a:blip r:embed="rId3"/>
                <a:stretch>
                  <a:fillRect l="-1956" t="-1942" r="-782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97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함수는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0.5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되고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각각 무한대로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음수와 양수가 되는 특징을 가진다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B9156212-F3AC-4314-BEFC-FBCB671CC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71" y="3170971"/>
            <a:ext cx="5128632" cy="349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6737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Sigmoid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blipFill>
                <a:blip r:embed="rId3"/>
                <a:stretch>
                  <a:fillRect l="-3036" t="-1942" b="-9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E35E64-1DBF-45AF-A6E2-E07FE89EACD7}"/>
              </a:ext>
            </a:extLst>
          </p:cNvPr>
          <p:cNvSpPr txBox="1"/>
          <p:nvPr/>
        </p:nvSpPr>
        <p:spPr>
          <a:xfrm>
            <a:off x="200142" y="1509509"/>
            <a:ext cx="3921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 함수의 유도 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에대해 정리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/>
              <p:nvPr/>
            </p:nvSpPr>
            <p:spPr>
              <a:xfrm>
                <a:off x="364855" y="1784944"/>
                <a:ext cx="4079258" cy="598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+ p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p(1+</a:t>
                </a:r>
                <a:r>
                  <a:rPr lang="en-US" altLang="ko-KR" sz="24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</a:t>
                </a:r>
                <a:r>
                  <a:rPr lang="en-US" altLang="ko-KR" sz="24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</a:t>
                </a:r>
                <a:r>
                  <a:rPr lang="en-US" altLang="ko-KR" sz="240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55" y="1784944"/>
                <a:ext cx="4079258" cy="5984652"/>
              </a:xfrm>
              <a:prstGeom prst="rect">
                <a:avLst/>
              </a:prstGeom>
              <a:blipFill>
                <a:blip r:embed="rId4"/>
                <a:stretch>
                  <a:fillRect l="-2392" t="-2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986" name="Picture 2">
            <a:extLst>
              <a:ext uri="{FF2B5EF4-FFF2-40B4-BE49-F238E27FC236}">
                <a16:creationId xmlns:a16="http://schemas.microsoft.com/office/drawing/2014/main" id="{51B37BBB-CBCC-422C-96CB-AC758EE8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06" y="2541539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7905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B3BE0-3A7B-499B-B478-80C85ECF3EB3}"/>
              </a:ext>
            </a:extLst>
          </p:cNvPr>
          <p:cNvSpPr txBox="1"/>
          <p:nvPr/>
        </p:nvSpPr>
        <p:spPr>
          <a:xfrm>
            <a:off x="515074" y="1192192"/>
            <a:ext cx="6205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convex logistic regression cost function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8CE116-8E50-444A-A0DF-E6D964ABD880}"/>
              </a:ext>
            </a:extLst>
          </p:cNvPr>
          <p:cNvCxnSpPr/>
          <p:nvPr/>
        </p:nvCxnSpPr>
        <p:spPr>
          <a:xfrm flipV="1">
            <a:off x="1018572" y="1979271"/>
            <a:ext cx="0" cy="2008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DFB8D9E-C43F-4C0C-878F-E36EFB0CB3EB}"/>
              </a:ext>
            </a:extLst>
          </p:cNvPr>
          <p:cNvCxnSpPr>
            <a:cxnSpLocks/>
          </p:cNvCxnSpPr>
          <p:nvPr/>
        </p:nvCxnSpPr>
        <p:spPr>
          <a:xfrm>
            <a:off x="1018572" y="3987478"/>
            <a:ext cx="2772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5C2E105-93CB-4C4A-9218-4DA9331682EF}"/>
              </a:ext>
            </a:extLst>
          </p:cNvPr>
          <p:cNvSpPr/>
          <p:nvPr/>
        </p:nvSpPr>
        <p:spPr>
          <a:xfrm>
            <a:off x="1273216" y="2546068"/>
            <a:ext cx="2192432" cy="1192576"/>
          </a:xfrm>
          <a:custGeom>
            <a:avLst/>
            <a:gdLst>
              <a:gd name="connsiteX0" fmla="*/ 0 w 2835797"/>
              <a:gd name="connsiteY0" fmla="*/ 20443 h 1542535"/>
              <a:gd name="connsiteX1" fmla="*/ 248855 w 2835797"/>
              <a:gd name="connsiteY1" fmla="*/ 43592 h 1542535"/>
              <a:gd name="connsiteX2" fmla="*/ 312516 w 2835797"/>
              <a:gd name="connsiteY2" fmla="*/ 408195 h 1542535"/>
              <a:gd name="connsiteX3" fmla="*/ 544010 w 2835797"/>
              <a:gd name="connsiteY3" fmla="*/ 338747 h 1542535"/>
              <a:gd name="connsiteX4" fmla="*/ 613458 w 2835797"/>
              <a:gd name="connsiteY4" fmla="*/ 674412 h 1542535"/>
              <a:gd name="connsiteX5" fmla="*/ 775503 w 2835797"/>
              <a:gd name="connsiteY5" fmla="*/ 610752 h 1542535"/>
              <a:gd name="connsiteX6" fmla="*/ 868101 w 2835797"/>
              <a:gd name="connsiteY6" fmla="*/ 1004291 h 1542535"/>
              <a:gd name="connsiteX7" fmla="*/ 1001210 w 2835797"/>
              <a:gd name="connsiteY7" fmla="*/ 905906 h 1542535"/>
              <a:gd name="connsiteX8" fmla="*/ 1076445 w 2835797"/>
              <a:gd name="connsiteY8" fmla="*/ 1258934 h 1542535"/>
              <a:gd name="connsiteX9" fmla="*/ 1221129 w 2835797"/>
              <a:gd name="connsiteY9" fmla="*/ 1206848 h 1542535"/>
              <a:gd name="connsiteX10" fmla="*/ 1360025 w 2835797"/>
              <a:gd name="connsiteY10" fmla="*/ 1542514 h 1542535"/>
              <a:gd name="connsiteX11" fmla="*/ 1533645 w 2835797"/>
              <a:gd name="connsiteY11" fmla="*/ 1224210 h 1542535"/>
              <a:gd name="connsiteX12" fmla="*/ 1672541 w 2835797"/>
              <a:gd name="connsiteY12" fmla="*/ 1322595 h 1542535"/>
              <a:gd name="connsiteX13" fmla="*/ 1741990 w 2835797"/>
              <a:gd name="connsiteY13" fmla="*/ 1033228 h 1542535"/>
              <a:gd name="connsiteX14" fmla="*/ 1944547 w 2835797"/>
              <a:gd name="connsiteY14" fmla="*/ 1108463 h 1542535"/>
              <a:gd name="connsiteX15" fmla="*/ 2025569 w 2835797"/>
              <a:gd name="connsiteY15" fmla="*/ 790159 h 1542535"/>
              <a:gd name="connsiteX16" fmla="*/ 2239701 w 2835797"/>
              <a:gd name="connsiteY16" fmla="*/ 813309 h 1542535"/>
              <a:gd name="connsiteX17" fmla="*/ 2320724 w 2835797"/>
              <a:gd name="connsiteY17" fmla="*/ 471855 h 1542535"/>
              <a:gd name="connsiteX18" fmla="*/ 2529068 w 2835797"/>
              <a:gd name="connsiteY18" fmla="*/ 512367 h 1542535"/>
              <a:gd name="connsiteX19" fmla="*/ 2615878 w 2835797"/>
              <a:gd name="connsiteY19" fmla="*/ 170914 h 1542535"/>
              <a:gd name="connsiteX20" fmla="*/ 2789498 w 2835797"/>
              <a:gd name="connsiteY20" fmla="*/ 275086 h 1542535"/>
              <a:gd name="connsiteX21" fmla="*/ 2835797 w 2835797"/>
              <a:gd name="connsiteY21" fmla="*/ 55167 h 154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35797" h="1542535">
                <a:moveTo>
                  <a:pt x="0" y="20443"/>
                </a:moveTo>
                <a:cubicBezTo>
                  <a:pt x="98384" y="-295"/>
                  <a:pt x="196769" y="-21033"/>
                  <a:pt x="248855" y="43592"/>
                </a:cubicBezTo>
                <a:cubicBezTo>
                  <a:pt x="300941" y="108217"/>
                  <a:pt x="263324" y="359003"/>
                  <a:pt x="312516" y="408195"/>
                </a:cubicBezTo>
                <a:cubicBezTo>
                  <a:pt x="361708" y="457387"/>
                  <a:pt x="493853" y="294378"/>
                  <a:pt x="544010" y="338747"/>
                </a:cubicBezTo>
                <a:cubicBezTo>
                  <a:pt x="594167" y="383116"/>
                  <a:pt x="574876" y="629078"/>
                  <a:pt x="613458" y="674412"/>
                </a:cubicBezTo>
                <a:cubicBezTo>
                  <a:pt x="652040" y="719746"/>
                  <a:pt x="733063" y="555772"/>
                  <a:pt x="775503" y="610752"/>
                </a:cubicBezTo>
                <a:cubicBezTo>
                  <a:pt x="817943" y="665732"/>
                  <a:pt x="830483" y="955099"/>
                  <a:pt x="868101" y="1004291"/>
                </a:cubicBezTo>
                <a:cubicBezTo>
                  <a:pt x="905719" y="1053483"/>
                  <a:pt x="966486" y="863466"/>
                  <a:pt x="1001210" y="905906"/>
                </a:cubicBezTo>
                <a:cubicBezTo>
                  <a:pt x="1035934" y="948347"/>
                  <a:pt x="1039792" y="1208777"/>
                  <a:pt x="1076445" y="1258934"/>
                </a:cubicBezTo>
                <a:cubicBezTo>
                  <a:pt x="1113098" y="1309091"/>
                  <a:pt x="1173866" y="1159585"/>
                  <a:pt x="1221129" y="1206848"/>
                </a:cubicBezTo>
                <a:cubicBezTo>
                  <a:pt x="1268392" y="1254111"/>
                  <a:pt x="1307939" y="1539620"/>
                  <a:pt x="1360025" y="1542514"/>
                </a:cubicBezTo>
                <a:cubicBezTo>
                  <a:pt x="1412111" y="1545408"/>
                  <a:pt x="1481559" y="1260863"/>
                  <a:pt x="1533645" y="1224210"/>
                </a:cubicBezTo>
                <a:cubicBezTo>
                  <a:pt x="1585731" y="1187557"/>
                  <a:pt x="1637817" y="1354425"/>
                  <a:pt x="1672541" y="1322595"/>
                </a:cubicBezTo>
                <a:cubicBezTo>
                  <a:pt x="1707265" y="1290765"/>
                  <a:pt x="1696656" y="1068917"/>
                  <a:pt x="1741990" y="1033228"/>
                </a:cubicBezTo>
                <a:cubicBezTo>
                  <a:pt x="1787324" y="997539"/>
                  <a:pt x="1897284" y="1148974"/>
                  <a:pt x="1944547" y="1108463"/>
                </a:cubicBezTo>
                <a:cubicBezTo>
                  <a:pt x="1991810" y="1067952"/>
                  <a:pt x="1976377" y="839351"/>
                  <a:pt x="2025569" y="790159"/>
                </a:cubicBezTo>
                <a:cubicBezTo>
                  <a:pt x="2074761" y="740967"/>
                  <a:pt x="2190509" y="866360"/>
                  <a:pt x="2239701" y="813309"/>
                </a:cubicBezTo>
                <a:cubicBezTo>
                  <a:pt x="2288893" y="760258"/>
                  <a:pt x="2272496" y="522012"/>
                  <a:pt x="2320724" y="471855"/>
                </a:cubicBezTo>
                <a:cubicBezTo>
                  <a:pt x="2368952" y="421698"/>
                  <a:pt x="2479876" y="562524"/>
                  <a:pt x="2529068" y="512367"/>
                </a:cubicBezTo>
                <a:cubicBezTo>
                  <a:pt x="2578260" y="462210"/>
                  <a:pt x="2572473" y="210461"/>
                  <a:pt x="2615878" y="170914"/>
                </a:cubicBezTo>
                <a:cubicBezTo>
                  <a:pt x="2659283" y="131367"/>
                  <a:pt x="2752845" y="294377"/>
                  <a:pt x="2789498" y="275086"/>
                </a:cubicBezTo>
                <a:cubicBezTo>
                  <a:pt x="2826151" y="255795"/>
                  <a:pt x="2830974" y="155481"/>
                  <a:pt x="2835797" y="5516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7A50AD-483E-439C-B572-BF7D88A77D14}"/>
              </a:ext>
            </a:extLst>
          </p:cNvPr>
          <p:cNvSpPr txBox="1"/>
          <p:nvPr/>
        </p:nvSpPr>
        <p:spPr>
          <a:xfrm>
            <a:off x="841279" y="39238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805D95-6AFB-47D0-928D-8B03A32A7F5F}"/>
              </a:ext>
            </a:extLst>
          </p:cNvPr>
          <p:cNvSpPr txBox="1"/>
          <p:nvPr/>
        </p:nvSpPr>
        <p:spPr>
          <a:xfrm>
            <a:off x="3288356" y="39238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/>
              <p:nvPr/>
            </p:nvSpPr>
            <p:spPr>
              <a:xfrm>
                <a:off x="407228" y="5224801"/>
                <a:ext cx="4099327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𝑠𝑖𝑔𝑚𝑜𝑖𝑑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28" y="5224801"/>
                <a:ext cx="4099327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F1DD6B1-8C06-4DDC-BA4E-9864E70F761C}"/>
              </a:ext>
            </a:extLst>
          </p:cNvPr>
          <p:cNvSpPr/>
          <p:nvPr/>
        </p:nvSpPr>
        <p:spPr>
          <a:xfrm>
            <a:off x="1287112" y="4699246"/>
            <a:ext cx="499229" cy="338393"/>
          </a:xfrm>
          <a:custGeom>
            <a:avLst/>
            <a:gdLst>
              <a:gd name="connsiteX0" fmla="*/ 1006997 w 1006997"/>
              <a:gd name="connsiteY0" fmla="*/ 2728 h 682574"/>
              <a:gd name="connsiteX1" fmla="*/ 613458 w 1006997"/>
              <a:gd name="connsiteY1" fmla="*/ 89538 h 682574"/>
              <a:gd name="connsiteX2" fmla="*/ 364602 w 1006997"/>
              <a:gd name="connsiteY2" fmla="*/ 593036 h 682574"/>
              <a:gd name="connsiteX3" fmla="*/ 0 w 1006997"/>
              <a:gd name="connsiteY3" fmla="*/ 679846 h 6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6997" h="682574">
                <a:moveTo>
                  <a:pt x="1006997" y="2728"/>
                </a:moveTo>
                <a:cubicBezTo>
                  <a:pt x="863760" y="-3060"/>
                  <a:pt x="720524" y="-8847"/>
                  <a:pt x="613458" y="89538"/>
                </a:cubicBezTo>
                <a:cubicBezTo>
                  <a:pt x="506392" y="187923"/>
                  <a:pt x="466845" y="494651"/>
                  <a:pt x="364602" y="593036"/>
                </a:cubicBezTo>
                <a:cubicBezTo>
                  <a:pt x="262359" y="691421"/>
                  <a:pt x="131179" y="685633"/>
                  <a:pt x="0" y="67984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473BA7-4DE8-430B-9594-B6296A07A3A0}"/>
              </a:ext>
            </a:extLst>
          </p:cNvPr>
          <p:cNvCxnSpPr/>
          <p:nvPr/>
        </p:nvCxnSpPr>
        <p:spPr>
          <a:xfrm flipH="1">
            <a:off x="2427032" y="4670295"/>
            <a:ext cx="381965" cy="3819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/>
              <p:nvPr/>
            </p:nvSpPr>
            <p:spPr>
              <a:xfrm>
                <a:off x="1751409" y="4618364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409" y="4618364"/>
                <a:ext cx="5838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/>
              <p:nvPr/>
            </p:nvSpPr>
            <p:spPr>
              <a:xfrm>
                <a:off x="2851614" y="4630444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614" y="4630444"/>
                <a:ext cx="5838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1D47F2D-7057-4933-AA72-A4BB38FB6170}"/>
              </a:ext>
            </a:extLst>
          </p:cNvPr>
          <p:cNvSpPr/>
          <p:nvPr/>
        </p:nvSpPr>
        <p:spPr>
          <a:xfrm>
            <a:off x="3649381" y="4649347"/>
            <a:ext cx="386321" cy="424674"/>
          </a:xfrm>
          <a:custGeom>
            <a:avLst/>
            <a:gdLst>
              <a:gd name="connsiteX0" fmla="*/ 0 w 549798"/>
              <a:gd name="connsiteY0" fmla="*/ 66159 h 604381"/>
              <a:gd name="connsiteX1" fmla="*/ 202557 w 549798"/>
              <a:gd name="connsiteY1" fmla="*/ 25647 h 604381"/>
              <a:gd name="connsiteX2" fmla="*/ 243068 w 549798"/>
              <a:gd name="connsiteY2" fmla="*/ 407612 h 604381"/>
              <a:gd name="connsiteX3" fmla="*/ 468775 w 549798"/>
              <a:gd name="connsiteY3" fmla="*/ 361313 h 604381"/>
              <a:gd name="connsiteX4" fmla="*/ 549798 w 549798"/>
              <a:gd name="connsiteY4" fmla="*/ 604381 h 60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8" h="604381">
                <a:moveTo>
                  <a:pt x="0" y="66159"/>
                </a:moveTo>
                <a:cubicBezTo>
                  <a:pt x="81023" y="17448"/>
                  <a:pt x="162046" y="-31262"/>
                  <a:pt x="202557" y="25647"/>
                </a:cubicBezTo>
                <a:cubicBezTo>
                  <a:pt x="243068" y="82556"/>
                  <a:pt x="198698" y="351668"/>
                  <a:pt x="243068" y="407612"/>
                </a:cubicBezTo>
                <a:cubicBezTo>
                  <a:pt x="287438" y="463556"/>
                  <a:pt x="417653" y="328518"/>
                  <a:pt x="468775" y="361313"/>
                </a:cubicBezTo>
                <a:cubicBezTo>
                  <a:pt x="519897" y="394108"/>
                  <a:pt x="534847" y="499244"/>
                  <a:pt x="549798" y="60438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81D5B61-BC27-4C98-93CE-064AD0D5E1D3}"/>
              </a:ext>
            </a:extLst>
          </p:cNvPr>
          <p:cNvSpPr/>
          <p:nvPr/>
        </p:nvSpPr>
        <p:spPr>
          <a:xfrm>
            <a:off x="4754473" y="3400593"/>
            <a:ext cx="932041" cy="697371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/>
              <p:nvPr/>
            </p:nvSpPr>
            <p:spPr>
              <a:xfrm>
                <a:off x="4896493" y="4819557"/>
                <a:ext cx="1586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493" y="4819557"/>
                <a:ext cx="1586588" cy="400110"/>
              </a:xfrm>
              <a:prstGeom prst="rect">
                <a:avLst/>
              </a:prstGeom>
              <a:blipFill>
                <a:blip r:embed="rId7"/>
                <a:stretch>
                  <a:fillRect l="-3846" t="-10769" b="-2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/>
              <p:nvPr/>
            </p:nvSpPr>
            <p:spPr>
              <a:xfrm>
                <a:off x="6760914" y="4660955"/>
                <a:ext cx="3010568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14" y="4660955"/>
                <a:ext cx="3010568" cy="710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EE9972-18CA-4F1F-9E76-ECC8D8FC16D9}"/>
              </a:ext>
            </a:extLst>
          </p:cNvPr>
          <p:cNvSpPr txBox="1"/>
          <p:nvPr/>
        </p:nvSpPr>
        <p:spPr>
          <a:xfrm>
            <a:off x="1018572" y="1829009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로지스틱 회귀에서는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를 사용할 수 없다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이유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지역 최솟값 생성 때문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B6B910-456A-439F-B5AA-C468F58C701F}"/>
              </a:ext>
            </a:extLst>
          </p:cNvPr>
          <p:cNvSpPr txBox="1"/>
          <p:nvPr/>
        </p:nvSpPr>
        <p:spPr>
          <a:xfrm>
            <a:off x="5891587" y="1839573"/>
            <a:ext cx="2951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Binary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Cross Entropy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함수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856393-27E7-4A47-A879-E71EC486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681" y="2686427"/>
            <a:ext cx="2195511" cy="152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1A5A0D-4F9D-4CCF-B2FC-FEC383C9F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586" y="2686427"/>
            <a:ext cx="2216639" cy="153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C43178-A337-4165-9C17-9954A145468E}"/>
              </a:ext>
            </a:extLst>
          </p:cNvPr>
          <p:cNvSpPr/>
          <p:nvPr/>
        </p:nvSpPr>
        <p:spPr>
          <a:xfrm>
            <a:off x="1464340" y="2713642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5DD6E2-2CE0-48AD-9864-51E1D9E8133D}"/>
              </a:ext>
            </a:extLst>
          </p:cNvPr>
          <p:cNvCxnSpPr>
            <a:cxnSpLocks/>
          </p:cNvCxnSpPr>
          <p:nvPr/>
        </p:nvCxnSpPr>
        <p:spPr>
          <a:xfrm>
            <a:off x="763898" y="2858414"/>
            <a:ext cx="1379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/>
              <p:nvPr/>
            </p:nvSpPr>
            <p:spPr>
              <a:xfrm>
                <a:off x="407228" y="5969290"/>
                <a:ext cx="2985304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28" y="5969290"/>
                <a:ext cx="2985304" cy="783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id="{71115F4E-E0E1-4D7C-9784-56B60F562A38}"/>
              </a:ext>
            </a:extLst>
          </p:cNvPr>
          <p:cNvSpPr/>
          <p:nvPr/>
        </p:nvSpPr>
        <p:spPr>
          <a:xfrm>
            <a:off x="3118384" y="2805201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14DB83A-2760-4711-9555-3CB28A2008C9}"/>
              </a:ext>
            </a:extLst>
          </p:cNvPr>
          <p:cNvCxnSpPr/>
          <p:nvPr/>
        </p:nvCxnSpPr>
        <p:spPr>
          <a:xfrm>
            <a:off x="2509143" y="2949973"/>
            <a:ext cx="19974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9023C0A-DE4F-4747-BDC4-3B1386F0BF3E}"/>
              </a:ext>
            </a:extLst>
          </p:cNvPr>
          <p:cNvSpPr/>
          <p:nvPr/>
        </p:nvSpPr>
        <p:spPr>
          <a:xfrm>
            <a:off x="2259868" y="3580499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4604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010" name="Picture 2">
            <a:extLst>
              <a:ext uri="{FF2B5EF4-FFF2-40B4-BE49-F238E27FC236}">
                <a16:creationId xmlns:a16="http://schemas.microsoft.com/office/drawing/2014/main" id="{790DBCF7-8C6D-4851-BD69-C6B89CA20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28" y="3594919"/>
            <a:ext cx="4350158" cy="301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417816" y="2515773"/>
                <a:ext cx="5465086" cy="4031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1,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1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1→0.4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→0.6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</a:t>
                </a: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→0.91→0.51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816" y="2515773"/>
                <a:ext cx="5465086" cy="4031873"/>
              </a:xfrm>
              <a:prstGeom prst="rect">
                <a:avLst/>
              </a:prstGeom>
              <a:blipFill>
                <a:blip r:embed="rId6"/>
                <a:stretch>
                  <a:fillRect l="-2902" t="-1967" r="-1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타원 25">
            <a:extLst>
              <a:ext uri="{FF2B5EF4-FFF2-40B4-BE49-F238E27FC236}">
                <a16:creationId xmlns:a16="http://schemas.microsoft.com/office/drawing/2014/main" id="{E855FADB-6C6A-4463-AE3C-668E6552FB22}"/>
              </a:ext>
            </a:extLst>
          </p:cNvPr>
          <p:cNvSpPr/>
          <p:nvPr/>
        </p:nvSpPr>
        <p:spPr>
          <a:xfrm>
            <a:off x="1271986" y="4811176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5F48E-6815-4AFD-8CC4-B508F3788296}"/>
              </a:ext>
            </a:extLst>
          </p:cNvPr>
          <p:cNvSpPr txBox="1"/>
          <p:nvPr/>
        </p:nvSpPr>
        <p:spPr>
          <a:xfrm>
            <a:off x="978199" y="618579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C81E2B-A1C8-46F2-9094-56FC607EBEB1}"/>
              </a:ext>
            </a:extLst>
          </p:cNvPr>
          <p:cNvCxnSpPr>
            <a:cxnSpLocks/>
          </p:cNvCxnSpPr>
          <p:nvPr/>
        </p:nvCxnSpPr>
        <p:spPr>
          <a:xfrm>
            <a:off x="164779" y="4007644"/>
            <a:ext cx="2433957" cy="22490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DAEB-9A4A-4474-9750-349BB417BB43}"/>
              </a:ext>
            </a:extLst>
          </p:cNvPr>
          <p:cNvCxnSpPr>
            <a:cxnSpLocks/>
          </p:cNvCxnSpPr>
          <p:nvPr/>
        </p:nvCxnSpPr>
        <p:spPr>
          <a:xfrm flipV="1">
            <a:off x="1310517" y="5053263"/>
            <a:ext cx="0" cy="1158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A252CDE-95FD-4CBC-8B06-03682B6C77F1}"/>
              </a:ext>
            </a:extLst>
          </p:cNvPr>
          <p:cNvCxnSpPr>
            <a:cxnSpLocks/>
          </p:cNvCxnSpPr>
          <p:nvPr/>
        </p:nvCxnSpPr>
        <p:spPr>
          <a:xfrm>
            <a:off x="932910" y="5041981"/>
            <a:ext cx="388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406849F9-1126-4D8E-917C-F8391760A616}"/>
              </a:ext>
            </a:extLst>
          </p:cNvPr>
          <p:cNvSpPr/>
          <p:nvPr/>
        </p:nvSpPr>
        <p:spPr>
          <a:xfrm>
            <a:off x="2308298" y="5439768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6CFFAAA-9A0F-4EC9-AE55-5E890F2B7965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2447298" y="5730206"/>
            <a:ext cx="6219" cy="455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765BAA5-D26E-44D7-9B9C-E4223EA75974}"/>
              </a:ext>
            </a:extLst>
          </p:cNvPr>
          <p:cNvCxnSpPr>
            <a:cxnSpLocks/>
          </p:cNvCxnSpPr>
          <p:nvPr/>
        </p:nvCxnSpPr>
        <p:spPr>
          <a:xfrm>
            <a:off x="921804" y="5730206"/>
            <a:ext cx="15254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15584D-D201-4ACF-98F3-27CFE9C47B06}"/>
              </a:ext>
            </a:extLst>
          </p:cNvPr>
          <p:cNvCxnSpPr>
            <a:cxnSpLocks/>
          </p:cNvCxnSpPr>
          <p:nvPr/>
        </p:nvCxnSpPr>
        <p:spPr>
          <a:xfrm>
            <a:off x="408797" y="5041981"/>
            <a:ext cx="3503245" cy="1195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31493A6E-E51D-48AD-A732-49FB434C9CA1}"/>
              </a:ext>
            </a:extLst>
          </p:cNvPr>
          <p:cNvSpPr/>
          <p:nvPr/>
        </p:nvSpPr>
        <p:spPr>
          <a:xfrm>
            <a:off x="3097626" y="5632913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0C0DBE1-90BF-4B45-8351-89D8604351F8}"/>
              </a:ext>
            </a:extLst>
          </p:cNvPr>
          <p:cNvSpPr/>
          <p:nvPr/>
        </p:nvSpPr>
        <p:spPr>
          <a:xfrm>
            <a:off x="3802655" y="5778132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E77C436-D2F4-44FC-916E-B44045C9EB45}"/>
              </a:ext>
            </a:extLst>
          </p:cNvPr>
          <p:cNvSpPr/>
          <p:nvPr/>
        </p:nvSpPr>
        <p:spPr>
          <a:xfrm>
            <a:off x="4593948" y="5891001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BC9836-9858-4C04-829E-1B52C8C242B7}"/>
              </a:ext>
            </a:extLst>
          </p:cNvPr>
          <p:cNvSpPr txBox="1"/>
          <p:nvPr/>
        </p:nvSpPr>
        <p:spPr>
          <a:xfrm>
            <a:off x="-65978" y="479259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7CD4F3-7A5E-4D6C-9694-99C48A6BCDDB}"/>
              </a:ext>
            </a:extLst>
          </p:cNvPr>
          <p:cNvSpPr txBox="1"/>
          <p:nvPr/>
        </p:nvSpPr>
        <p:spPr>
          <a:xfrm>
            <a:off x="-65978" y="548418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02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C69992-437B-4532-BCDD-FA3DE0E2D7FF}"/>
              </a:ext>
            </a:extLst>
          </p:cNvPr>
          <p:cNvSpPr txBox="1"/>
          <p:nvPr/>
        </p:nvSpPr>
        <p:spPr>
          <a:xfrm>
            <a:off x="30942" y="124358"/>
            <a:ext cx="338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설치시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dll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에러 대응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657C9-F051-4C98-B7C6-5155AC189E21}"/>
              </a:ext>
            </a:extLst>
          </p:cNvPr>
          <p:cNvSpPr txBox="1"/>
          <p:nvPr/>
        </p:nvSpPr>
        <p:spPr>
          <a:xfrm>
            <a:off x="259777" y="966787"/>
            <a:ext cx="9921434" cy="492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tensorflow import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dll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에러 나시는 분들은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아래 사이트 에서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https://support.microsoft.com/en-my/help/2977003/the-latest-supported-visual-c-downloads</a:t>
            </a:r>
            <a:endParaRPr kumimoji="1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x86: vc_redist.x86.exe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x64: vc_redist.x64.exe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ARM64: vc_redist.arm64.exe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배재포 실행 파일을 다운 받아 설치 한후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다시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import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해보세요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텐서 플로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2.1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부터는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visual c++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재배포 가능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dll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을 사용해서 그렇다고 합니다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0331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79BECEA4-9195-48C3-82A7-CCB9293B1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74" y="3603432"/>
            <a:ext cx="4350157" cy="301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4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272171" y="2734394"/>
                <a:ext cx="4394729" cy="3539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0,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altLang="ko-KR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→0.5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2.3→0.69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171" y="2734394"/>
                <a:ext cx="4394729" cy="3539430"/>
              </a:xfrm>
              <a:prstGeom prst="rect">
                <a:avLst/>
              </a:prstGeom>
              <a:blipFill>
                <a:blip r:embed="rId6"/>
                <a:stretch>
                  <a:fillRect l="-3606" t="-2241" b="-48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7BD758-AA5F-4F3B-A8DE-233D3B039C8F}"/>
              </a:ext>
            </a:extLst>
          </p:cNvPr>
          <p:cNvCxnSpPr>
            <a:cxnSpLocks/>
          </p:cNvCxnSpPr>
          <p:nvPr/>
        </p:nvCxnSpPr>
        <p:spPr>
          <a:xfrm flipV="1">
            <a:off x="3716793" y="4302382"/>
            <a:ext cx="1172890" cy="1643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AB36F555-4D93-4AFD-AD48-5DCA3C232216}"/>
              </a:ext>
            </a:extLst>
          </p:cNvPr>
          <p:cNvSpPr/>
          <p:nvPr/>
        </p:nvSpPr>
        <p:spPr>
          <a:xfrm>
            <a:off x="4123215" y="4880125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441BC8-EC15-4D38-8DCE-8898AD8C844E}"/>
              </a:ext>
            </a:extLst>
          </p:cNvPr>
          <p:cNvSpPr/>
          <p:nvPr/>
        </p:nvSpPr>
        <p:spPr>
          <a:xfrm>
            <a:off x="863853" y="5942401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088319-34A5-4E49-99E2-04BB7A0FE051}"/>
              </a:ext>
            </a:extLst>
          </p:cNvPr>
          <p:cNvSpPr/>
          <p:nvPr/>
        </p:nvSpPr>
        <p:spPr>
          <a:xfrm>
            <a:off x="2625251" y="5633648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2D0AC53-62F1-4FD9-AC06-3D02E34C9CC2}"/>
              </a:ext>
            </a:extLst>
          </p:cNvPr>
          <p:cNvSpPr/>
          <p:nvPr/>
        </p:nvSpPr>
        <p:spPr>
          <a:xfrm>
            <a:off x="1750862" y="5832240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959B97-0994-4CC1-B6D6-B28E87EC675A}"/>
              </a:ext>
            </a:extLst>
          </p:cNvPr>
          <p:cNvSpPr/>
          <p:nvPr/>
        </p:nvSpPr>
        <p:spPr>
          <a:xfrm>
            <a:off x="1295317" y="592121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DF10599-CDC4-4C64-B13E-D051524D106A}"/>
              </a:ext>
            </a:extLst>
          </p:cNvPr>
          <p:cNvSpPr/>
          <p:nvPr/>
        </p:nvSpPr>
        <p:spPr>
          <a:xfrm>
            <a:off x="1043017" y="5942401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8051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199952" y="1150575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46" t="-13333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918DC9EF-E8E7-4C36-BD33-4119D1121E21}"/>
              </a:ext>
            </a:extLst>
          </p:cNvPr>
          <p:cNvSpPr/>
          <p:nvPr/>
        </p:nvSpPr>
        <p:spPr>
          <a:xfrm>
            <a:off x="4190727" y="3523694"/>
            <a:ext cx="1095077" cy="566854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/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 = -(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blipFill>
                <a:blip r:embed="rId5"/>
                <a:stretch>
                  <a:fillRect l="-2128" t="-1354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F55FB-FB42-486D-B74C-EA341ADA1014}"/>
                  </a:ext>
                </a:extLst>
              </p:cNvPr>
              <p:cNvSpPr txBox="1"/>
              <p:nvPr/>
            </p:nvSpPr>
            <p:spPr>
              <a:xfrm>
                <a:off x="1350889" y="5216577"/>
                <a:ext cx="2539926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F55FB-FB42-486D-B74C-EA341ADA1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889" y="5216577"/>
                <a:ext cx="2539926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1FE5253-094F-4A16-ABEC-91BFB1F3B0E7}"/>
              </a:ext>
            </a:extLst>
          </p:cNvPr>
          <p:cNvSpPr txBox="1"/>
          <p:nvPr/>
        </p:nvSpPr>
        <p:spPr>
          <a:xfrm>
            <a:off x="4043844" y="54425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F2809-2BA2-4840-9781-AB58DBC569BF}"/>
              </a:ext>
            </a:extLst>
          </p:cNvPr>
          <p:cNvSpPr txBox="1"/>
          <p:nvPr/>
        </p:nvSpPr>
        <p:spPr>
          <a:xfrm>
            <a:off x="6202964" y="495213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BCE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E259BC-17B2-4F09-891F-1D3921F653B5}"/>
                  </a:ext>
                </a:extLst>
              </p:cNvPr>
              <p:cNvSpPr txBox="1"/>
              <p:nvPr/>
            </p:nvSpPr>
            <p:spPr>
              <a:xfrm>
                <a:off x="403215" y="3058750"/>
                <a:ext cx="19817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E259BC-17B2-4F09-891F-1D3921F65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15" y="3058750"/>
                <a:ext cx="1981761" cy="36933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6971D5-B821-4853-B1D8-C85D910CB2E6}"/>
                  </a:ext>
                </a:extLst>
              </p:cNvPr>
              <p:cNvSpPr txBox="1"/>
              <p:nvPr/>
            </p:nvSpPr>
            <p:spPr>
              <a:xfrm>
                <a:off x="403215" y="3447290"/>
                <a:ext cx="1561389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6971D5-B821-4853-B1D8-C85D910CB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15" y="3447290"/>
                <a:ext cx="1561389" cy="7000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315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A9BFFA-9B02-47C7-B0C7-F539D7423C8C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0EBB15-296C-48F9-B73F-10653E4C653C}"/>
              </a:ext>
            </a:extLst>
          </p:cNvPr>
          <p:cNvCxnSpPr>
            <a:endCxn id="10" idx="2"/>
          </p:cNvCxnSpPr>
          <p:nvPr/>
        </p:nvCxnSpPr>
        <p:spPr>
          <a:xfrm>
            <a:off x="1770432" y="2156504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122AD72-4770-45B9-BE3E-11DFE36F51B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47B463-DC30-4EDC-969C-B777DFC58F2E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986022" y="2527104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B6C13D-AF8B-42B1-A55C-907A95D0FCE2}"/>
              </a:ext>
            </a:extLst>
          </p:cNvPr>
          <p:cNvSpPr txBox="1"/>
          <p:nvPr/>
        </p:nvSpPr>
        <p:spPr>
          <a:xfrm>
            <a:off x="1731017" y="109340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5C59A3-426C-47F1-BCE5-AF1363CDABF4}"/>
              </a:ext>
            </a:extLst>
          </p:cNvPr>
          <p:cNvSpPr txBox="1"/>
          <p:nvPr/>
        </p:nvSpPr>
        <p:spPr>
          <a:xfrm>
            <a:off x="1383857" y="188701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D6C78-D28D-4485-ABDF-2C85316A8313}"/>
              </a:ext>
            </a:extLst>
          </p:cNvPr>
          <p:cNvSpPr txBox="1"/>
          <p:nvPr/>
        </p:nvSpPr>
        <p:spPr>
          <a:xfrm>
            <a:off x="1651486" y="269678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59A1B0-3738-4EC4-80FD-E0BB6E782098}"/>
              </a:ext>
            </a:extLst>
          </p:cNvPr>
          <p:cNvSpPr txBox="1"/>
          <p:nvPr/>
        </p:nvSpPr>
        <p:spPr>
          <a:xfrm>
            <a:off x="2422392" y="180077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D4BE2-ED6E-445A-BBD4-FBC1834AA701}"/>
              </a:ext>
            </a:extLst>
          </p:cNvPr>
          <p:cNvSpPr txBox="1"/>
          <p:nvPr/>
        </p:nvSpPr>
        <p:spPr>
          <a:xfrm>
            <a:off x="2421269" y="204983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E6D3702-D0B3-4E3B-A3C2-242B59823EFE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8F5961-F293-4285-9DB3-E1073C429C2A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BA67049-F98B-46FE-A37F-EC108AEA3678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6BAA396-EFCF-478C-9296-2006A5CFA032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6B9195D-2461-424C-8802-96BD0C59FE06}"/>
              </a:ext>
            </a:extLst>
          </p:cNvPr>
          <p:cNvCxnSpPr>
            <a:cxnSpLocks/>
            <a:stCxn id="22" idx="6"/>
            <a:endCxn id="24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B59782-60DC-45AF-82C3-896F42C98ACD}"/>
              </a:ext>
            </a:extLst>
          </p:cNvPr>
          <p:cNvSpPr txBox="1"/>
          <p:nvPr/>
        </p:nvSpPr>
        <p:spPr>
          <a:xfrm>
            <a:off x="6809672" y="2680611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416FAF4-44FD-4686-BC08-7F7EE9CE2C6E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6430DE-D113-46C0-A77B-74CCBEA6D7BC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20C628C-8A6C-4258-BA3D-37503B134539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986D3474-8431-4261-8DC5-01121FC80332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호 30">
            <a:extLst>
              <a:ext uri="{FF2B5EF4-FFF2-40B4-BE49-F238E27FC236}">
                <a16:creationId xmlns:a16="http://schemas.microsoft.com/office/drawing/2014/main" id="{A5457878-7973-4928-82DC-A6D276EEA60C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1204B2-BE74-4C00-B931-18F160282387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D5F5EF3-2FB3-4AFA-B324-4DAB140A6EA5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F1BD53-7367-4BF2-AC39-B8A94A5E71FF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7E3735-82EE-41AC-8BC9-9196CFF06CBD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9FDEB8F-0757-4530-A41E-C19971427F8C}"/>
              </a:ext>
            </a:extLst>
          </p:cNvPr>
          <p:cNvSpPr txBox="1"/>
          <p:nvPr/>
        </p:nvSpPr>
        <p:spPr>
          <a:xfrm>
            <a:off x="4603152" y="2654712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422392" y="444426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770432" y="496837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096412" y="425840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1986022" y="533897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731017" y="39052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383857" y="46988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651486" y="550865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422392" y="461263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421269" y="486169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470606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3946394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6947534" y="456507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754136" y="496837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965E04E-C58B-446E-9BCB-DB45F2E7F953}"/>
              </a:ext>
            </a:extLst>
          </p:cNvPr>
          <p:cNvSpPr txBox="1"/>
          <p:nvPr/>
        </p:nvSpPr>
        <p:spPr>
          <a:xfrm>
            <a:off x="6809672" y="549247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787183" y="45699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325534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595835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071623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450763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527660" y="398002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517625" y="362015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143" r="-4396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285023" y="518250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40"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3170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872266" y="229206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525106" y="308337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563641" y="29994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62518" y="324848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0208" y="312450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5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7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59AE4400-A4C1-4B94-AFDD-8A0EA7674775}"/>
              </a:ext>
            </a:extLst>
          </p:cNvPr>
          <p:cNvSpPr txBox="1"/>
          <p:nvPr/>
        </p:nvSpPr>
        <p:spPr>
          <a:xfrm>
            <a:off x="1357952" y="1047099"/>
            <a:ext cx="3174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wx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4831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1914333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A44A6-B728-4E6F-A037-6EB632932369}"/>
                  </a:ext>
                </a:extLst>
              </p:cNvPr>
              <p:cNvSpPr txBox="1"/>
              <p:nvPr/>
            </p:nvSpPr>
            <p:spPr>
              <a:xfrm>
                <a:off x="5431947" y="3267381"/>
                <a:ext cx="3946273" cy="523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A44A6-B728-4E6F-A037-6EB632932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947" y="3267381"/>
                <a:ext cx="3946273" cy="523541"/>
              </a:xfrm>
              <a:prstGeom prst="rect">
                <a:avLst/>
              </a:prstGeom>
              <a:blipFill>
                <a:blip r:embed="rId7"/>
                <a:stretch>
                  <a:fillRect t="-3488" b="-197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3C62A4-AD3D-41FD-BEE1-4F21B7F3BB30}"/>
                  </a:ext>
                </a:extLst>
              </p:cNvPr>
              <p:cNvSpPr txBox="1"/>
              <p:nvPr/>
            </p:nvSpPr>
            <p:spPr>
              <a:xfrm>
                <a:off x="5428187" y="4075210"/>
                <a:ext cx="31889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3C62A4-AD3D-41FD-BEE1-4F21B7F3B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7" y="4075210"/>
                <a:ext cx="3188950" cy="369332"/>
              </a:xfrm>
              <a:prstGeom prst="rect">
                <a:avLst/>
              </a:prstGeom>
              <a:blipFill>
                <a:blip r:embed="rId8"/>
                <a:stretch>
                  <a:fillRect l="-1527" t="-26667" r="-4771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51DDD0-9554-4915-B824-86B76C691174}"/>
                  </a:ext>
                </a:extLst>
              </p:cNvPr>
              <p:cNvSpPr txBox="1"/>
              <p:nvPr/>
            </p:nvSpPr>
            <p:spPr>
              <a:xfrm>
                <a:off x="5428187" y="4786158"/>
                <a:ext cx="26824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𝑦𝑎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𝑦𝑎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51DDD0-9554-4915-B824-86B76C691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7" y="4786158"/>
                <a:ext cx="2682466" cy="369332"/>
              </a:xfrm>
              <a:prstGeom prst="rect">
                <a:avLst/>
              </a:prstGeom>
              <a:blipFill>
                <a:blip r:embed="rId9"/>
                <a:stretch>
                  <a:fillRect l="-1818" t="-24590" r="-6136" b="-49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3E0E01-17AC-4179-86FB-44A262BB04C1}"/>
                  </a:ext>
                </a:extLst>
              </p:cNvPr>
              <p:cNvSpPr txBox="1"/>
              <p:nvPr/>
            </p:nvSpPr>
            <p:spPr>
              <a:xfrm>
                <a:off x="5417790" y="5399152"/>
                <a:ext cx="11482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3E0E01-17AC-4179-86FB-44A262BB0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790" y="5399152"/>
                <a:ext cx="1148263" cy="369332"/>
              </a:xfrm>
              <a:prstGeom prst="rect">
                <a:avLst/>
              </a:prstGeom>
              <a:blipFill>
                <a:blip r:embed="rId10"/>
                <a:stretch>
                  <a:fillRect l="-4787" r="-478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3886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123953" y="841430"/>
            <a:ext cx="3813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두개인 경우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w</a:t>
            </a:r>
            <a:r>
              <a:rPr lang="en-US" altLang="ko-KR" sz="24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4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4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4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/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  <a:blipFill>
                <a:blip r:embed="rId3"/>
                <a:stretch>
                  <a:fillRect l="-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/>
              <p:nvPr/>
            </p:nvSpPr>
            <p:spPr>
              <a:xfrm>
                <a:off x="1456960" y="2539569"/>
                <a:ext cx="3147849" cy="41391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960" y="2539569"/>
                <a:ext cx="3147849" cy="4139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A9D54B4-299F-4CA1-BEB4-833A0D2A8516}"/>
              </a:ext>
            </a:extLst>
          </p:cNvPr>
          <p:cNvSpPr txBox="1"/>
          <p:nvPr/>
        </p:nvSpPr>
        <p:spPr>
          <a:xfrm>
            <a:off x="6072927" y="2374094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/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0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blipFill>
                <a:blip r:embed="rId5"/>
                <a:stretch>
                  <a:fillRect t="-3030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57B7068-202D-43E0-9520-D9D8ECD4BAF9}"/>
              </a:ext>
            </a:extLst>
          </p:cNvPr>
          <p:cNvSpPr txBox="1"/>
          <p:nvPr/>
        </p:nvSpPr>
        <p:spPr>
          <a:xfrm>
            <a:off x="6072203" y="841431"/>
            <a:ext cx="3772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두개인 경우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wx+b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2474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/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77386" y="309980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7643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849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여러개인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 ...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/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0AE03A74-D402-450D-9283-6F1A752C2E8D}"/>
              </a:ext>
            </a:extLst>
          </p:cNvPr>
          <p:cNvSpPr txBox="1"/>
          <p:nvPr/>
        </p:nvSpPr>
        <p:spPr>
          <a:xfrm>
            <a:off x="1681702" y="2608626"/>
            <a:ext cx="258404" cy="521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22C8526-87D1-43E5-808C-6EC2861C0C6F}"/>
              </a:ext>
            </a:extLst>
          </p:cNvPr>
          <p:cNvCxnSpPr>
            <a:cxnSpLocks/>
          </p:cNvCxnSpPr>
          <p:nvPr/>
        </p:nvCxnSpPr>
        <p:spPr>
          <a:xfrm>
            <a:off x="2165519" y="2860977"/>
            <a:ext cx="462611" cy="22549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16D860-3E06-494F-8542-F17AF1A1C82C}"/>
              </a:ext>
            </a:extLst>
          </p:cNvPr>
          <p:cNvCxnSpPr>
            <a:cxnSpLocks/>
          </p:cNvCxnSpPr>
          <p:nvPr/>
        </p:nvCxnSpPr>
        <p:spPr>
          <a:xfrm>
            <a:off x="2070784" y="3079373"/>
            <a:ext cx="498725" cy="1264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1058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456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5001723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62573" r="-104868" b="-10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62573" r="-780" b="-10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162573" r="-104868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162573" r="-780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/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제곱 오차의 미분과 로지스틱 손실 함수의 미분은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3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바뀌었을 뿐 동일 하다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따라서 선형함수의 결과 값을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activation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함수인 시그모이드를  적용한 값이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blipFill>
                <a:blip r:embed="rId4"/>
                <a:stretch>
                  <a:fillRect l="-1257" b="-7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070521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2700">
          <a:solidFill>
            <a:srgbClr val="FF6600"/>
          </a:solidFill>
        </a:ln>
      </a:spPr>
      <a:bodyPr lIns="36000" rIns="36000"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9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 sz="280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>
        <a:spAutoFit/>
      </a:bodyPr>
      <a:lstStyle>
        <a:defPPr algn="l">
          <a:defRPr sz="200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95454</TotalTime>
  <Words>28386</Words>
  <Application>Microsoft Office PowerPoint</Application>
  <PresentationFormat>사용자 지정</PresentationFormat>
  <Paragraphs>7264</Paragraphs>
  <Slides>315</Slides>
  <Notes>300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315</vt:i4>
      </vt:variant>
    </vt:vector>
  </HeadingPairs>
  <TitlesOfParts>
    <vt:vector size="331" baseType="lpstr">
      <vt:lpstr>Arial</vt:lpstr>
      <vt:lpstr>맑은 고딕</vt:lpstr>
      <vt:lpstr>Cambria Math</vt:lpstr>
      <vt:lpstr>Wingdings</vt:lpstr>
      <vt:lpstr>Microsoft Sans Serif</vt:lpstr>
      <vt:lpstr>고도 B</vt:lpstr>
      <vt:lpstr>Calvin</vt:lpstr>
      <vt:lpstr>나눔스퀘어 ExtraBold</vt:lpstr>
      <vt:lpstr>Consolas</vt:lpstr>
      <vt:lpstr>Candara</vt:lpstr>
      <vt:lpstr>굴림</vt:lpstr>
      <vt:lpstr>맑은 고딕</vt:lpstr>
      <vt:lpstr>고도 M</vt:lpstr>
      <vt:lpstr>1_제목 슬라이드</vt:lpstr>
      <vt:lpstr>38_기본 디자인</vt:lpstr>
      <vt:lpstr>39_기본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3980</cp:revision>
  <dcterms:created xsi:type="dcterms:W3CDTF">2008-02-04T08:04:25Z</dcterms:created>
  <dcterms:modified xsi:type="dcterms:W3CDTF">2022-02-17T13:33:50Z</dcterms:modified>
</cp:coreProperties>
</file>